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tableStyles+xml" PartName="/ppt/tableStyle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0C6975D-C22D-4650-A319-1AEF19B180AA}">
  <a:tblStyle styleId="{10C6975D-C22D-4650-A319-1AEF19B180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fdd03d7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fdd03d7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ff0577349_1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6ff0577349_1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ff0577349_1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ff0577349_1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ff057734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ff057734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e42d44f8c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7e42d44f8c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e42d44f8c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e42d44f8c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f361295f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f361295f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ff0577349_1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ff0577349_1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6ff0577349_1_6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6ff0577349_1_6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6f361295f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6f361295f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g6ff0577349_1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0" name="Google Shape;1550;g6ff0577349_1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Synthesis of findings, obstacles, and recommandations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/>
              <a:t>Models had worked best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/>
              <a:t>How initialization is the best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/>
              <a:t>Which parts if the image are the most used: heat-map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/>
              <a:t>Equation of the clear sky model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/>
              <a:t>Check the grammar of the report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/>
              <a:t>Most influential features and parameters</a:t>
            </a:r>
            <a:endParaRPr sz="10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e42d44f8c_7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e42d44f8c_7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fdd03d7d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fdd03d7d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ff0577349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ff0577349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e42d44f8c_7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e42d44f8c_7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ff0577349_1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ff0577349_1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also dropped nighttime observations for training, replaced string nans, shuffled the dataframe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01a5de89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01a5de89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also dropped nighttime observations for training, replaced string nans, shuffled the dataframe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e42d44f8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e42d44f8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also dropped nighttime observations for training, replaced string nans, shuffled the dataframe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2c8bacb4ab3ffd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2c8bacb4ab3ffd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1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page">
  <p:cSld name="CUSTOM_2">
    <p:bg>
      <p:bgPr>
        <a:solidFill>
          <a:srgbClr val="00000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/>
        </p:nvSpPr>
        <p:spPr>
          <a:xfrm>
            <a:off x="940800" y="421225"/>
            <a:ext cx="2593500" cy="18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Quebec 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Artificial 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Intelligence 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Institute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" name="Google Shape;5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36604" y="600935"/>
            <a:ext cx="3596320" cy="145918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1778550" y="2545269"/>
            <a:ext cx="5586900" cy="9039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1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1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1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1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1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1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1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1958100" y="3754613"/>
            <a:ext cx="5227800" cy="7008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  <a:defRPr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  <a:defRPr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:1 text sections">
  <p:cSld name="TITLE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/>
        </p:nvSpPr>
        <p:spPr>
          <a:xfrm>
            <a:off x="0" y="4870764"/>
            <a:ext cx="9144000" cy="315600"/>
          </a:xfrm>
          <a:prstGeom prst="rect">
            <a:avLst/>
          </a:prstGeom>
          <a:solidFill>
            <a:srgbClr val="005485"/>
          </a:solidFill>
          <a:ln cap="flat" cmpd="sng" w="12700">
            <a:solidFill>
              <a:srgbClr val="41719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548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" name="Google Shape;5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6742" y="4868544"/>
            <a:ext cx="627907" cy="32004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/>
          <p:nvPr/>
        </p:nvSpPr>
        <p:spPr>
          <a:xfrm>
            <a:off x="3507300" y="4857420"/>
            <a:ext cx="21303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100" lIns="67500" spcFirstLastPara="1" rIns="67500" wrap="square" tIns="35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b="0" i="0" lang="en-GB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" name="Google Shape;59;p14"/>
          <p:cNvSpPr txBox="1"/>
          <p:nvPr/>
        </p:nvSpPr>
        <p:spPr>
          <a:xfrm>
            <a:off x="236419" y="98963"/>
            <a:ext cx="88221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005485"/>
              </a:solidFill>
            </a:endParaRPr>
          </a:p>
        </p:txBody>
      </p:sp>
      <p:sp>
        <p:nvSpPr>
          <p:cNvPr id="60" name="Google Shape;60;p14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0548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236425" y="872144"/>
            <a:ext cx="4320900" cy="3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5485"/>
              </a:buClr>
              <a:buSzPts val="1600"/>
              <a:buChar char="●"/>
              <a:defRPr sz="1600"/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○"/>
              <a:defRPr sz="1600"/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■"/>
              <a:defRPr sz="1600"/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●"/>
              <a:defRPr sz="1600"/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○"/>
              <a:defRPr sz="1600"/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■"/>
              <a:defRPr sz="1600"/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●"/>
              <a:defRPr sz="1600"/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○"/>
              <a:defRPr sz="1600"/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5485"/>
              </a:buClr>
              <a:buSzPts val="1600"/>
              <a:buChar char="■"/>
              <a:defRPr sz="1600"/>
            </a:lvl9pPr>
          </a:lstStyle>
          <a:p/>
        </p:txBody>
      </p:sp>
      <p:sp>
        <p:nvSpPr>
          <p:cNvPr id="62" name="Google Shape;62;p14"/>
          <p:cNvSpPr txBox="1"/>
          <p:nvPr>
            <p:ph idx="2" type="body"/>
          </p:nvPr>
        </p:nvSpPr>
        <p:spPr>
          <a:xfrm>
            <a:off x="4737625" y="872131"/>
            <a:ext cx="4320900" cy="3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5485"/>
              </a:buClr>
              <a:buSzPts val="1600"/>
              <a:buChar char="●"/>
              <a:defRPr sz="1600"/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○"/>
              <a:defRPr sz="1600"/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■"/>
              <a:defRPr sz="1600"/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●"/>
              <a:defRPr sz="1600"/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○"/>
              <a:defRPr sz="1600"/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■"/>
              <a:defRPr sz="1600"/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●"/>
              <a:defRPr sz="1600"/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5485"/>
              </a:buClr>
              <a:buSzPts val="1600"/>
              <a:buChar char="○"/>
              <a:defRPr sz="1600"/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5485"/>
              </a:buClr>
              <a:buSzPts val="1600"/>
              <a:buChar char="■"/>
              <a:defRPr sz="1600"/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000000"/>
                </a:solidFill>
              </a:defRPr>
            </a:lvl1pPr>
            <a:lvl2pPr lvl="1" rtl="0">
              <a:buNone/>
              <a:defRPr>
                <a:solidFill>
                  <a:srgbClr val="000000"/>
                </a:solidFill>
              </a:defRPr>
            </a:lvl2pPr>
            <a:lvl3pPr lvl="2" rtl="0">
              <a:buNone/>
              <a:defRPr>
                <a:solidFill>
                  <a:srgbClr val="000000"/>
                </a:solidFill>
              </a:defRPr>
            </a:lvl3pPr>
            <a:lvl4pPr lvl="3" rtl="0">
              <a:buNone/>
              <a:defRPr>
                <a:solidFill>
                  <a:srgbClr val="000000"/>
                </a:solidFill>
              </a:defRPr>
            </a:lvl4pPr>
            <a:lvl5pPr lvl="4" rtl="0">
              <a:buNone/>
              <a:defRPr>
                <a:solidFill>
                  <a:srgbClr val="000000"/>
                </a:solidFill>
              </a:defRPr>
            </a:lvl5pPr>
            <a:lvl6pPr lvl="5" rtl="0">
              <a:buNone/>
              <a:defRPr>
                <a:solidFill>
                  <a:srgbClr val="000000"/>
                </a:solidFill>
              </a:defRPr>
            </a:lvl6pPr>
            <a:lvl7pPr lvl="6" rtl="0">
              <a:buNone/>
              <a:defRPr>
                <a:solidFill>
                  <a:srgbClr val="000000"/>
                </a:solidFill>
              </a:defRPr>
            </a:lvl7pPr>
            <a:lvl8pPr lvl="7" rtl="0">
              <a:buNone/>
              <a:defRPr>
                <a:solidFill>
                  <a:srgbClr val="000000"/>
                </a:solidFill>
              </a:defRPr>
            </a:lvl8pPr>
            <a:lvl9pPr lvl="8" rtl="0"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">
  <p:cSld name="CUSTOM_3_1">
    <p:bg>
      <p:bgPr>
        <a:solidFill>
          <a:srgbClr val="000000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/>
        </p:nvSpPr>
        <p:spPr>
          <a:xfrm>
            <a:off x="2946200" y="223625"/>
            <a:ext cx="41091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Quebec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Artificial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Intelligence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Institute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6" name="Google Shape;66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484" y="2125265"/>
            <a:ext cx="1585913" cy="292655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2946200" y="2830875"/>
            <a:ext cx="4599000" cy="7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3674" y="371612"/>
            <a:ext cx="1521974" cy="6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6.png"/><Relationship Id="rId7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18.png"/><Relationship Id="rId5" Type="http://schemas.openxmlformats.org/officeDocument/2006/relationships/image" Target="../media/image15.png"/><Relationship Id="rId6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en.wikipedia.org/wiki/Power_(physics)" TargetMode="External"/><Relationship Id="rId4" Type="http://schemas.openxmlformats.org/officeDocument/2006/relationships/hyperlink" Target="https://en.wikipedia.org/wiki/Sun" TargetMode="External"/><Relationship Id="rId5" Type="http://schemas.openxmlformats.org/officeDocument/2006/relationships/hyperlink" Target="https://en.wikipedia.org/wiki/Electromagnetic_radiation" TargetMode="External"/><Relationship Id="rId6" Type="http://schemas.openxmlformats.org/officeDocument/2006/relationships/hyperlink" Target="https://en.wikipedia.org/wiki/Solar_irradiance" TargetMode="External"/><Relationship Id="rId7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1856375" y="2248119"/>
            <a:ext cx="5586900" cy="9039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IFT6759 - Project 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Solar Irradiance Prediction</a:t>
            </a:r>
            <a:endParaRPr/>
          </a:p>
        </p:txBody>
      </p:sp>
      <p:sp>
        <p:nvSpPr>
          <p:cNvPr id="74" name="Google Shape;74;p16"/>
          <p:cNvSpPr txBox="1"/>
          <p:nvPr>
            <p:ph idx="2" type="subTitle"/>
          </p:nvPr>
        </p:nvSpPr>
        <p:spPr>
          <a:xfrm>
            <a:off x="782875" y="3464550"/>
            <a:ext cx="7485900" cy="7008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Alex Peplowski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Harmanpreet Singh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Marc-Antoine Provost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Mohammed Loukili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236425" y="727323"/>
            <a:ext cx="85041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In order to capture the dynamics of atmospheric phenomena, we considered a sequence length of past 2 images with a window size of 41. Thus, our input image is of size (82,82,5).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6" name="Google Shape;156;p25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Cropping</a:t>
            </a:r>
            <a:endParaRPr/>
          </a:p>
        </p:txBody>
      </p:sp>
      <p:pic>
        <p:nvPicPr>
          <p:cNvPr id="157" name="Google Shape;157;p25"/>
          <p:cNvPicPr preferRelativeResize="0"/>
          <p:nvPr/>
        </p:nvPicPr>
        <p:blipFill rotWithShape="1">
          <a:blip r:embed="rId3">
            <a:alphaModFix/>
          </a:blip>
          <a:srcRect b="30176" l="72355" r="11872" t="34550"/>
          <a:stretch/>
        </p:blipFill>
        <p:spPr>
          <a:xfrm>
            <a:off x="3624819" y="22316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 rotWithShape="1">
          <a:blip r:embed="rId4">
            <a:alphaModFix/>
          </a:blip>
          <a:srcRect b="30176" l="72355" r="11872" t="34550"/>
          <a:stretch/>
        </p:blipFill>
        <p:spPr>
          <a:xfrm>
            <a:off x="3777219" y="23840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5"/>
          <p:cNvPicPr preferRelativeResize="0"/>
          <p:nvPr/>
        </p:nvPicPr>
        <p:blipFill rotWithShape="1">
          <a:blip r:embed="rId5">
            <a:alphaModFix/>
          </a:blip>
          <a:srcRect b="30176" l="72355" r="11872" t="34550"/>
          <a:stretch/>
        </p:blipFill>
        <p:spPr>
          <a:xfrm>
            <a:off x="3929619" y="25364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 rotWithShape="1">
          <a:blip r:embed="rId6">
            <a:alphaModFix/>
          </a:blip>
          <a:srcRect b="30176" l="72355" r="11872" t="34550"/>
          <a:stretch/>
        </p:blipFill>
        <p:spPr>
          <a:xfrm>
            <a:off x="4082019" y="26888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 rotWithShape="1">
          <a:blip r:embed="rId7">
            <a:alphaModFix/>
          </a:blip>
          <a:srcRect b="30176" l="72355" r="11872" t="34550"/>
          <a:stretch/>
        </p:blipFill>
        <p:spPr>
          <a:xfrm>
            <a:off x="4234419" y="28412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 rotWithShape="1">
          <a:blip r:embed="rId3">
            <a:alphaModFix/>
          </a:blip>
          <a:srcRect b="30176" l="72355" r="11872" t="34550"/>
          <a:stretch/>
        </p:blipFill>
        <p:spPr>
          <a:xfrm>
            <a:off x="5529819" y="22316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 rotWithShape="1">
          <a:blip r:embed="rId4">
            <a:alphaModFix/>
          </a:blip>
          <a:srcRect b="30176" l="72355" r="11872" t="34550"/>
          <a:stretch/>
        </p:blipFill>
        <p:spPr>
          <a:xfrm>
            <a:off x="5682219" y="23840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 rotWithShape="1">
          <a:blip r:embed="rId5">
            <a:alphaModFix/>
          </a:blip>
          <a:srcRect b="30176" l="72355" r="11872" t="34550"/>
          <a:stretch/>
        </p:blipFill>
        <p:spPr>
          <a:xfrm>
            <a:off x="5834619" y="25364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5"/>
          <p:cNvPicPr preferRelativeResize="0"/>
          <p:nvPr/>
        </p:nvPicPr>
        <p:blipFill rotWithShape="1">
          <a:blip r:embed="rId6">
            <a:alphaModFix/>
          </a:blip>
          <a:srcRect b="30176" l="72355" r="11872" t="34550"/>
          <a:stretch/>
        </p:blipFill>
        <p:spPr>
          <a:xfrm>
            <a:off x="5987019" y="26888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5"/>
          <p:cNvPicPr preferRelativeResize="0"/>
          <p:nvPr/>
        </p:nvPicPr>
        <p:blipFill rotWithShape="1">
          <a:blip r:embed="rId7">
            <a:alphaModFix/>
          </a:blip>
          <a:srcRect b="30176" l="72355" r="11872" t="34550"/>
          <a:stretch/>
        </p:blipFill>
        <p:spPr>
          <a:xfrm>
            <a:off x="6139419" y="2841206"/>
            <a:ext cx="660600" cy="69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5"/>
          <p:cNvSpPr/>
          <p:nvPr/>
        </p:nvSpPr>
        <p:spPr>
          <a:xfrm rot="2921164">
            <a:off x="2514589" y="2377672"/>
            <a:ext cx="808410" cy="204071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 txBox="1"/>
          <p:nvPr/>
        </p:nvSpPr>
        <p:spPr>
          <a:xfrm rot="2929140">
            <a:off x="2581958" y="2090210"/>
            <a:ext cx="984145" cy="52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channels</a:t>
            </a:r>
            <a:endParaRPr sz="1100"/>
          </a:p>
        </p:txBody>
      </p:sp>
      <p:pic>
        <p:nvPicPr>
          <p:cNvPr id="169" name="Google Shape;169;p25"/>
          <p:cNvPicPr preferRelativeResize="0"/>
          <p:nvPr/>
        </p:nvPicPr>
        <p:blipFill rotWithShape="1">
          <a:blip r:embed="rId3">
            <a:alphaModFix/>
          </a:blip>
          <a:srcRect b="30176" l="72355" r="11872" t="34550"/>
          <a:stretch/>
        </p:blipFill>
        <p:spPr>
          <a:xfrm>
            <a:off x="1719819" y="22316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5"/>
          <p:cNvPicPr preferRelativeResize="0"/>
          <p:nvPr/>
        </p:nvPicPr>
        <p:blipFill rotWithShape="1">
          <a:blip r:embed="rId4">
            <a:alphaModFix/>
          </a:blip>
          <a:srcRect b="30176" l="72355" r="11872" t="34550"/>
          <a:stretch/>
        </p:blipFill>
        <p:spPr>
          <a:xfrm>
            <a:off x="1872219" y="23840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5"/>
          <p:cNvPicPr preferRelativeResize="0"/>
          <p:nvPr/>
        </p:nvPicPr>
        <p:blipFill rotWithShape="1">
          <a:blip r:embed="rId5">
            <a:alphaModFix/>
          </a:blip>
          <a:srcRect b="30176" l="72355" r="11872" t="34550"/>
          <a:stretch/>
        </p:blipFill>
        <p:spPr>
          <a:xfrm>
            <a:off x="2024619" y="25364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5"/>
          <p:cNvPicPr preferRelativeResize="0"/>
          <p:nvPr/>
        </p:nvPicPr>
        <p:blipFill rotWithShape="1">
          <a:blip r:embed="rId6">
            <a:alphaModFix/>
          </a:blip>
          <a:srcRect b="30176" l="72355" r="11872" t="34550"/>
          <a:stretch/>
        </p:blipFill>
        <p:spPr>
          <a:xfrm>
            <a:off x="2177019" y="2688806"/>
            <a:ext cx="660600" cy="6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5"/>
          <p:cNvPicPr preferRelativeResize="0"/>
          <p:nvPr/>
        </p:nvPicPr>
        <p:blipFill rotWithShape="1">
          <a:blip r:embed="rId7">
            <a:alphaModFix/>
          </a:blip>
          <a:srcRect b="30176" l="72355" r="11872" t="34550"/>
          <a:stretch/>
        </p:blipFill>
        <p:spPr>
          <a:xfrm>
            <a:off x="2329419" y="2841206"/>
            <a:ext cx="660600" cy="69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5"/>
          <p:cNvSpPr/>
          <p:nvPr/>
        </p:nvSpPr>
        <p:spPr>
          <a:xfrm rot="5400000">
            <a:off x="4031472" y="1188888"/>
            <a:ext cx="126300" cy="49554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5"/>
          <p:cNvSpPr txBox="1"/>
          <p:nvPr/>
        </p:nvSpPr>
        <p:spPr>
          <a:xfrm>
            <a:off x="1673910" y="1779955"/>
            <a:ext cx="8775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T</a:t>
            </a:r>
            <a:r>
              <a:rPr b="1" baseline="-25000" lang="en-GB">
                <a:solidFill>
                  <a:schemeClr val="dk1"/>
                </a:solidFill>
              </a:rPr>
              <a:t>0</a:t>
            </a:r>
            <a:r>
              <a:rPr b="1" lang="en-GB">
                <a:solidFill>
                  <a:schemeClr val="dk1"/>
                </a:solidFill>
              </a:rPr>
              <a:t> - Δ</a:t>
            </a:r>
            <a:r>
              <a:rPr b="1" baseline="-25000" lang="en-GB">
                <a:solidFill>
                  <a:schemeClr val="dk1"/>
                </a:solidFill>
              </a:rPr>
              <a:t>2</a:t>
            </a:r>
            <a:endParaRPr b="1" baseline="-25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5"/>
          <p:cNvSpPr txBox="1"/>
          <p:nvPr/>
        </p:nvSpPr>
        <p:spPr>
          <a:xfrm>
            <a:off x="3563520" y="1783847"/>
            <a:ext cx="11733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</a:t>
            </a:r>
            <a:r>
              <a:rPr b="1" baseline="-25000" lang="en-GB"/>
              <a:t>0</a:t>
            </a:r>
            <a:r>
              <a:rPr b="1" lang="en-GB"/>
              <a:t> - Δ</a:t>
            </a:r>
            <a:r>
              <a:rPr b="1" baseline="-25000" lang="en-GB"/>
              <a:t>1</a:t>
            </a:r>
            <a:endParaRPr b="1" baseline="-25000"/>
          </a:p>
        </p:txBody>
      </p:sp>
      <p:sp>
        <p:nvSpPr>
          <p:cNvPr id="177" name="Google Shape;177;p25"/>
          <p:cNvSpPr txBox="1"/>
          <p:nvPr/>
        </p:nvSpPr>
        <p:spPr>
          <a:xfrm>
            <a:off x="5660763" y="1755863"/>
            <a:ext cx="11733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</a:t>
            </a:r>
            <a:r>
              <a:rPr b="1" baseline="-25000" lang="en-GB"/>
              <a:t>0</a:t>
            </a:r>
            <a:endParaRPr b="1"/>
          </a:p>
        </p:txBody>
      </p:sp>
      <p:sp>
        <p:nvSpPr>
          <p:cNvPr id="178" name="Google Shape;178;p25"/>
          <p:cNvSpPr txBox="1"/>
          <p:nvPr/>
        </p:nvSpPr>
        <p:spPr>
          <a:xfrm>
            <a:off x="1246969" y="3643348"/>
            <a:ext cx="4307100" cy="1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Time</a:t>
            </a:r>
            <a:endParaRPr b="1" sz="1200"/>
          </a:p>
        </p:txBody>
      </p:sp>
      <p:sp>
        <p:nvSpPr>
          <p:cNvPr id="179" name="Google Shape;179;p25"/>
          <p:cNvSpPr/>
          <p:nvPr/>
        </p:nvSpPr>
        <p:spPr>
          <a:xfrm rot="2921164">
            <a:off x="4419071" y="2409788"/>
            <a:ext cx="808410" cy="204071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5"/>
          <p:cNvSpPr txBox="1"/>
          <p:nvPr/>
        </p:nvSpPr>
        <p:spPr>
          <a:xfrm rot="2929140">
            <a:off x="4486440" y="2122326"/>
            <a:ext cx="984145" cy="52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channels</a:t>
            </a:r>
            <a:endParaRPr sz="1100"/>
          </a:p>
        </p:txBody>
      </p:sp>
      <p:sp>
        <p:nvSpPr>
          <p:cNvPr id="181" name="Google Shape;181;p25"/>
          <p:cNvSpPr/>
          <p:nvPr/>
        </p:nvSpPr>
        <p:spPr>
          <a:xfrm rot="2921164">
            <a:off x="6376186" y="2428722"/>
            <a:ext cx="808410" cy="204071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5"/>
          <p:cNvSpPr txBox="1"/>
          <p:nvPr/>
        </p:nvSpPr>
        <p:spPr>
          <a:xfrm rot="2929140">
            <a:off x="6443555" y="2141260"/>
            <a:ext cx="984145" cy="52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channels</a:t>
            </a:r>
            <a:endParaRPr sz="1100"/>
          </a:p>
        </p:txBody>
      </p:sp>
      <p:sp>
        <p:nvSpPr>
          <p:cNvPr id="183" name="Google Shape;183;p25"/>
          <p:cNvSpPr txBox="1"/>
          <p:nvPr/>
        </p:nvSpPr>
        <p:spPr>
          <a:xfrm>
            <a:off x="4632838" y="1795488"/>
            <a:ext cx="660600" cy="1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...</a:t>
            </a:r>
            <a:endParaRPr b="1"/>
          </a:p>
        </p:txBody>
      </p:sp>
      <p:sp>
        <p:nvSpPr>
          <p:cNvPr id="184" name="Google Shape;184;p25"/>
          <p:cNvSpPr txBox="1"/>
          <p:nvPr/>
        </p:nvSpPr>
        <p:spPr>
          <a:xfrm>
            <a:off x="2651638" y="1795488"/>
            <a:ext cx="660600" cy="1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...</a:t>
            </a:r>
            <a:endParaRPr b="1"/>
          </a:p>
        </p:txBody>
      </p:sp>
      <p:sp>
        <p:nvSpPr>
          <p:cNvPr id="185" name="Google Shape;185;p25"/>
          <p:cNvSpPr txBox="1"/>
          <p:nvPr/>
        </p:nvSpPr>
        <p:spPr>
          <a:xfrm>
            <a:off x="125450" y="4123175"/>
            <a:ext cx="87675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there was any missing image in the pre-defined sequence length, we replaced those with the image at </a:t>
            </a:r>
            <a:r>
              <a:rPr lang="en-GB" sz="1600">
                <a:solidFill>
                  <a:schemeClr val="dk1"/>
                </a:solidFill>
              </a:rPr>
              <a:t>T</a:t>
            </a:r>
            <a:r>
              <a:rPr baseline="-25000" lang="en-GB" sz="1600">
                <a:solidFill>
                  <a:schemeClr val="dk1"/>
                </a:solidFill>
              </a:rPr>
              <a:t>0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Encoding cyclical features</a:t>
            </a:r>
            <a:endParaRPr/>
          </a:p>
        </p:txBody>
      </p:sp>
      <p:sp>
        <p:nvSpPr>
          <p:cNvPr id="191" name="Google Shape;191;p26"/>
          <p:cNvSpPr txBox="1"/>
          <p:nvPr>
            <p:ph idx="1" type="body"/>
          </p:nvPr>
        </p:nvSpPr>
        <p:spPr>
          <a:xfrm>
            <a:off x="236425" y="872150"/>
            <a:ext cx="7527600" cy="4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Sin and cosine transformation - time of day &amp; day of year</a:t>
            </a:r>
            <a:endParaRPr/>
          </a:p>
        </p:txBody>
      </p:sp>
      <p:pic>
        <p:nvPicPr>
          <p:cNvPr id="192" name="Google Shape;19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425" y="1267575"/>
            <a:ext cx="4505042" cy="351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6292" y="1324250"/>
            <a:ext cx="3562887" cy="351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idx="1" type="subTitle"/>
          </p:nvPr>
        </p:nvSpPr>
        <p:spPr>
          <a:xfrm>
            <a:off x="2946200" y="2830875"/>
            <a:ext cx="4599000" cy="7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Models + Architectures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Loss Function Definition</a:t>
            </a:r>
            <a:endParaRPr/>
          </a:p>
        </p:txBody>
      </p:sp>
      <p:sp>
        <p:nvSpPr>
          <p:cNvPr id="204" name="Google Shape;204;p28"/>
          <p:cNvSpPr txBox="1"/>
          <p:nvPr>
            <p:ph idx="1" type="body"/>
          </p:nvPr>
        </p:nvSpPr>
        <p:spPr>
          <a:xfrm>
            <a:off x="236425" y="872144"/>
            <a:ext cx="4320900" cy="3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Metric of Interest: GHI RMSE</a:t>
            </a:r>
            <a:br>
              <a:rPr lang="en-GB"/>
            </a:br>
            <a:endParaRPr/>
          </a:p>
        </p:txBody>
      </p:sp>
      <p:sp>
        <p:nvSpPr>
          <p:cNvPr id="205" name="Google Shape;205;p28"/>
          <p:cNvSpPr txBox="1"/>
          <p:nvPr>
            <p:ph idx="2" type="body"/>
          </p:nvPr>
        </p:nvSpPr>
        <p:spPr>
          <a:xfrm>
            <a:off x="4737625" y="872131"/>
            <a:ext cx="4320900" cy="3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Model Target: Clearsky ratio!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u="sng"/>
              <a:t>Clearsky ratio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u="sng"/>
              <a:t>MSE Loss:</a:t>
            </a:r>
            <a:br>
              <a:rPr lang="en-GB" u="sng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Use </a:t>
            </a:r>
            <a:r>
              <a:rPr b="1" lang="en-GB"/>
              <a:t>sigmoid</a:t>
            </a:r>
            <a:r>
              <a:rPr lang="en-GB"/>
              <a:t> output activation function to predict k!</a:t>
            </a:r>
            <a:endParaRPr/>
          </a:p>
        </p:txBody>
      </p:sp>
      <p:pic>
        <p:nvPicPr>
          <p:cNvPr id="206" name="Google Shape;20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750" y="2085900"/>
            <a:ext cx="4114800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5375" y="1668225"/>
            <a:ext cx="1805400" cy="7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3025" y="2723668"/>
            <a:ext cx="2230924" cy="41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97228" y="1286776"/>
            <a:ext cx="1799285" cy="65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Cross-Validation Strategy</a:t>
            </a:r>
            <a:endParaRPr/>
          </a:p>
        </p:txBody>
      </p:sp>
      <p:sp>
        <p:nvSpPr>
          <p:cNvPr id="215" name="Google Shape;215;p29"/>
          <p:cNvSpPr txBox="1"/>
          <p:nvPr>
            <p:ph idx="1" type="body"/>
          </p:nvPr>
        </p:nvSpPr>
        <p:spPr>
          <a:xfrm>
            <a:off x="236425" y="872144"/>
            <a:ext cx="4320900" cy="3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 on all data from 2010-2014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Hold out 2015 for validation</a:t>
            </a:r>
            <a:endParaRPr/>
          </a:p>
        </p:txBody>
      </p:sp>
      <p:pic>
        <p:nvPicPr>
          <p:cNvPr id="216" name="Google Shape;21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4925" y="1501378"/>
            <a:ext cx="4281874" cy="2604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Input Features</a:t>
            </a:r>
            <a:endParaRPr b="0"/>
          </a:p>
        </p:txBody>
      </p:sp>
      <p:sp>
        <p:nvSpPr>
          <p:cNvPr id="222" name="Google Shape;222;p30"/>
          <p:cNvSpPr txBox="1"/>
          <p:nvPr>
            <p:ph idx="2" type="body"/>
          </p:nvPr>
        </p:nvSpPr>
        <p:spPr>
          <a:xfrm>
            <a:off x="332875" y="902350"/>
            <a:ext cx="7654200" cy="3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Input features : </a:t>
            </a:r>
            <a:r>
              <a:rPr lang="en-GB"/>
              <a:t>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/>
              <a:t>Past 3 cropped images centered around station coordinates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/>
              <a:t>Clearsky value GHIs for </a:t>
            </a:r>
            <a:r>
              <a:rPr lang="en-GB"/>
              <a:t>T</a:t>
            </a:r>
            <a:r>
              <a:rPr baseline="-25000" lang="en-GB"/>
              <a:t>0, </a:t>
            </a:r>
            <a:r>
              <a:rPr lang="en-GB"/>
              <a:t>T</a:t>
            </a:r>
            <a:r>
              <a:rPr baseline="-25000" lang="en-GB"/>
              <a:t>1, </a:t>
            </a:r>
            <a:r>
              <a:rPr lang="en-GB"/>
              <a:t>T</a:t>
            </a:r>
            <a:r>
              <a:rPr baseline="-25000" lang="en-GB"/>
              <a:t>3, </a:t>
            </a:r>
            <a:r>
              <a:rPr lang="en-GB"/>
              <a:t>T</a:t>
            </a:r>
            <a:r>
              <a:rPr baseline="-25000" lang="en-GB"/>
              <a:t>6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/>
              <a:t>Cyclical time of day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/>
              <a:t>Cyclical time of year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6725" y="1480375"/>
            <a:ext cx="6550551" cy="320712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1"/>
          <p:cNvSpPr txBox="1"/>
          <p:nvPr/>
        </p:nvSpPr>
        <p:spPr>
          <a:xfrm>
            <a:off x="237750" y="919975"/>
            <a:ext cx="33453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</a:rPr>
              <a:t>Convolutional LSTM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229" name="Google Shape;229;p31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Models tried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3D CNN - Architecture</a:t>
            </a:r>
            <a:endParaRPr b="0"/>
          </a:p>
        </p:txBody>
      </p:sp>
      <p:grpSp>
        <p:nvGrpSpPr>
          <p:cNvPr id="235" name="Google Shape;235;p32"/>
          <p:cNvGrpSpPr/>
          <p:nvPr/>
        </p:nvGrpSpPr>
        <p:grpSpPr>
          <a:xfrm>
            <a:off x="3430721" y="2370631"/>
            <a:ext cx="4982816" cy="2501411"/>
            <a:chOff x="2721050" y="1983650"/>
            <a:chExt cx="2223975" cy="985700"/>
          </a:xfrm>
        </p:grpSpPr>
        <p:sp>
          <p:nvSpPr>
            <p:cNvPr id="236" name="Google Shape;236;p32"/>
            <p:cNvSpPr/>
            <p:nvPr/>
          </p:nvSpPr>
          <p:spPr>
            <a:xfrm>
              <a:off x="3355975" y="2133375"/>
              <a:ext cx="422450" cy="46475"/>
            </a:xfrm>
            <a:custGeom>
              <a:rect b="b" l="l" r="r" t="t"/>
              <a:pathLst>
                <a:path extrusionOk="0" h="1859" w="16898">
                  <a:moveTo>
                    <a:pt x="1" y="1"/>
                  </a:moveTo>
                  <a:lnTo>
                    <a:pt x="16898" y="185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3355975" y="2133375"/>
              <a:ext cx="422450" cy="46475"/>
            </a:xfrm>
            <a:custGeom>
              <a:rect b="b" l="l" r="r" t="t"/>
              <a:pathLst>
                <a:path extrusionOk="0" fill="none" h="1859" w="16898">
                  <a:moveTo>
                    <a:pt x="1" y="1"/>
                  </a:moveTo>
                  <a:lnTo>
                    <a:pt x="16898" y="1858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3713025" y="2164575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75" y="1"/>
                  </a:moveTo>
                  <a:lnTo>
                    <a:pt x="0" y="655"/>
                  </a:lnTo>
                  <a:lnTo>
                    <a:pt x="684" y="402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3713025" y="2164575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75" y="1"/>
                  </a:moveTo>
                  <a:lnTo>
                    <a:pt x="684" y="402"/>
                  </a:lnTo>
                  <a:lnTo>
                    <a:pt x="0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3355975" y="2133375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1"/>
                  </a:moveTo>
                  <a:lnTo>
                    <a:pt x="16898" y="557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3355975" y="2133375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1"/>
                  </a:moveTo>
                  <a:lnTo>
                    <a:pt x="16898" y="5574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3714125" y="22444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209" y="0"/>
                  </a:moveTo>
                  <a:lnTo>
                    <a:pt x="1" y="624"/>
                  </a:lnTo>
                  <a:lnTo>
                    <a:pt x="729" y="520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3714125" y="2244475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209" y="0"/>
                  </a:moveTo>
                  <a:lnTo>
                    <a:pt x="729" y="520"/>
                  </a:lnTo>
                  <a:lnTo>
                    <a:pt x="1" y="62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3355975" y="2133375"/>
              <a:ext cx="422450" cy="232225"/>
            </a:xfrm>
            <a:custGeom>
              <a:rect b="b" l="l" r="r" t="t"/>
              <a:pathLst>
                <a:path extrusionOk="0" h="9289" w="16898">
                  <a:moveTo>
                    <a:pt x="1" y="1"/>
                  </a:moveTo>
                  <a:lnTo>
                    <a:pt x="16898" y="928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3355975" y="2133375"/>
              <a:ext cx="422450" cy="232225"/>
            </a:xfrm>
            <a:custGeom>
              <a:rect b="b" l="l" r="r" t="t"/>
              <a:pathLst>
                <a:path extrusionOk="0" fill="none" h="9289" w="16898">
                  <a:moveTo>
                    <a:pt x="1" y="1"/>
                  </a:moveTo>
                  <a:lnTo>
                    <a:pt x="16898" y="9289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3717475" y="2327325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313" y="0"/>
                  </a:moveTo>
                  <a:lnTo>
                    <a:pt x="1" y="565"/>
                  </a:lnTo>
                  <a:lnTo>
                    <a:pt x="729" y="595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>
              <a:off x="3717475" y="2327325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313" y="0"/>
                  </a:moveTo>
                  <a:lnTo>
                    <a:pt x="729" y="595"/>
                  </a:lnTo>
                  <a:lnTo>
                    <a:pt x="1" y="56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2"/>
            <p:cNvSpPr/>
            <p:nvPr/>
          </p:nvSpPr>
          <p:spPr>
            <a:xfrm>
              <a:off x="3355975" y="2133375"/>
              <a:ext cx="422450" cy="325125"/>
            </a:xfrm>
            <a:custGeom>
              <a:rect b="b" l="l" r="r" t="t"/>
              <a:pathLst>
                <a:path extrusionOk="0" h="13005" w="16898">
                  <a:moveTo>
                    <a:pt x="1" y="1"/>
                  </a:moveTo>
                  <a:lnTo>
                    <a:pt x="16898" y="1300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2"/>
            <p:cNvSpPr/>
            <p:nvPr/>
          </p:nvSpPr>
          <p:spPr>
            <a:xfrm>
              <a:off x="3355975" y="2133375"/>
              <a:ext cx="422450" cy="325125"/>
            </a:xfrm>
            <a:custGeom>
              <a:rect b="b" l="l" r="r" t="t"/>
              <a:pathLst>
                <a:path extrusionOk="0" fill="none" h="13005" w="16898">
                  <a:moveTo>
                    <a:pt x="1" y="1"/>
                  </a:moveTo>
                  <a:lnTo>
                    <a:pt x="16898" y="13004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2"/>
            <p:cNvSpPr/>
            <p:nvPr/>
          </p:nvSpPr>
          <p:spPr>
            <a:xfrm>
              <a:off x="3721925" y="2412400"/>
              <a:ext cx="17875" cy="16375"/>
            </a:xfrm>
            <a:custGeom>
              <a:rect b="b" l="l" r="r" t="t"/>
              <a:pathLst>
                <a:path extrusionOk="0" h="655" w="715">
                  <a:moveTo>
                    <a:pt x="402" y="0"/>
                  </a:moveTo>
                  <a:lnTo>
                    <a:pt x="1" y="521"/>
                  </a:lnTo>
                  <a:lnTo>
                    <a:pt x="714" y="65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2"/>
            <p:cNvSpPr/>
            <p:nvPr/>
          </p:nvSpPr>
          <p:spPr>
            <a:xfrm>
              <a:off x="3721925" y="2412400"/>
              <a:ext cx="17875" cy="16375"/>
            </a:xfrm>
            <a:custGeom>
              <a:rect b="b" l="l" r="r" t="t"/>
              <a:pathLst>
                <a:path extrusionOk="0" fill="none" h="655" w="715">
                  <a:moveTo>
                    <a:pt x="402" y="0"/>
                  </a:moveTo>
                  <a:lnTo>
                    <a:pt x="714" y="654"/>
                  </a:lnTo>
                  <a:lnTo>
                    <a:pt x="1" y="52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2"/>
            <p:cNvSpPr/>
            <p:nvPr/>
          </p:nvSpPr>
          <p:spPr>
            <a:xfrm>
              <a:off x="3355975" y="2133375"/>
              <a:ext cx="422450" cy="418000"/>
            </a:xfrm>
            <a:custGeom>
              <a:rect b="b" l="l" r="r" t="t"/>
              <a:pathLst>
                <a:path extrusionOk="0" h="16720" w="16898">
                  <a:moveTo>
                    <a:pt x="1" y="1"/>
                  </a:moveTo>
                  <a:lnTo>
                    <a:pt x="16898" y="1671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2"/>
            <p:cNvSpPr/>
            <p:nvPr/>
          </p:nvSpPr>
          <p:spPr>
            <a:xfrm>
              <a:off x="3355975" y="2133375"/>
              <a:ext cx="422450" cy="418000"/>
            </a:xfrm>
            <a:custGeom>
              <a:rect b="b" l="l" r="r" t="t"/>
              <a:pathLst>
                <a:path extrusionOk="0" fill="none" h="16720" w="16898">
                  <a:moveTo>
                    <a:pt x="1" y="1"/>
                  </a:moveTo>
                  <a:lnTo>
                    <a:pt x="16898" y="16719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2"/>
            <p:cNvSpPr/>
            <p:nvPr/>
          </p:nvSpPr>
          <p:spPr>
            <a:xfrm>
              <a:off x="3726400" y="2499700"/>
              <a:ext cx="17475" cy="17500"/>
            </a:xfrm>
            <a:custGeom>
              <a:rect b="b" l="l" r="r" t="t"/>
              <a:pathLst>
                <a:path extrusionOk="0" h="700" w="699">
                  <a:moveTo>
                    <a:pt x="461" y="1"/>
                  </a:moveTo>
                  <a:lnTo>
                    <a:pt x="0" y="461"/>
                  </a:lnTo>
                  <a:lnTo>
                    <a:pt x="699" y="699"/>
                  </a:lnTo>
                  <a:lnTo>
                    <a:pt x="46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2"/>
            <p:cNvSpPr/>
            <p:nvPr/>
          </p:nvSpPr>
          <p:spPr>
            <a:xfrm>
              <a:off x="3726400" y="2499700"/>
              <a:ext cx="17475" cy="17500"/>
            </a:xfrm>
            <a:custGeom>
              <a:rect b="b" l="l" r="r" t="t"/>
              <a:pathLst>
                <a:path extrusionOk="0" fill="none" h="700" w="699">
                  <a:moveTo>
                    <a:pt x="461" y="1"/>
                  </a:moveTo>
                  <a:lnTo>
                    <a:pt x="699" y="699"/>
                  </a:lnTo>
                  <a:lnTo>
                    <a:pt x="0" y="46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2"/>
            <p:cNvSpPr/>
            <p:nvPr/>
          </p:nvSpPr>
          <p:spPr>
            <a:xfrm>
              <a:off x="3355975" y="2133375"/>
              <a:ext cx="422450" cy="510875"/>
            </a:xfrm>
            <a:custGeom>
              <a:rect b="b" l="l" r="r" t="t"/>
              <a:pathLst>
                <a:path extrusionOk="0" h="20435" w="16898">
                  <a:moveTo>
                    <a:pt x="1" y="1"/>
                  </a:moveTo>
                  <a:lnTo>
                    <a:pt x="16898" y="2043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2"/>
            <p:cNvSpPr/>
            <p:nvPr/>
          </p:nvSpPr>
          <p:spPr>
            <a:xfrm>
              <a:off x="3355975" y="2133375"/>
              <a:ext cx="422450" cy="510875"/>
            </a:xfrm>
            <a:custGeom>
              <a:rect b="b" l="l" r="r" t="t"/>
              <a:pathLst>
                <a:path extrusionOk="0" fill="none" h="20435" w="16898">
                  <a:moveTo>
                    <a:pt x="1" y="1"/>
                  </a:moveTo>
                  <a:lnTo>
                    <a:pt x="16898" y="20435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3730850" y="2588875"/>
              <a:ext cx="16750" cy="17850"/>
            </a:xfrm>
            <a:custGeom>
              <a:rect b="b" l="l" r="r" t="t"/>
              <a:pathLst>
                <a:path extrusionOk="0" h="714" w="670">
                  <a:moveTo>
                    <a:pt x="491" y="0"/>
                  </a:moveTo>
                  <a:lnTo>
                    <a:pt x="1" y="417"/>
                  </a:lnTo>
                  <a:lnTo>
                    <a:pt x="669" y="714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3730850" y="2588875"/>
              <a:ext cx="16750" cy="17850"/>
            </a:xfrm>
            <a:custGeom>
              <a:rect b="b" l="l" r="r" t="t"/>
              <a:pathLst>
                <a:path extrusionOk="0" fill="none" h="714" w="670">
                  <a:moveTo>
                    <a:pt x="491" y="0"/>
                  </a:moveTo>
                  <a:lnTo>
                    <a:pt x="669" y="714"/>
                  </a:lnTo>
                  <a:lnTo>
                    <a:pt x="1" y="417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3355975" y="2133375"/>
              <a:ext cx="422450" cy="603750"/>
            </a:xfrm>
            <a:custGeom>
              <a:rect b="b" l="l" r="r" t="t"/>
              <a:pathLst>
                <a:path extrusionOk="0" h="24150" w="16898">
                  <a:moveTo>
                    <a:pt x="1" y="1"/>
                  </a:moveTo>
                  <a:lnTo>
                    <a:pt x="16898" y="2415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3355975" y="2133375"/>
              <a:ext cx="422450" cy="603750"/>
            </a:xfrm>
            <a:custGeom>
              <a:rect b="b" l="l" r="r" t="t"/>
              <a:pathLst>
                <a:path extrusionOk="0" fill="none" h="24150" w="16898">
                  <a:moveTo>
                    <a:pt x="1" y="1"/>
                  </a:moveTo>
                  <a:lnTo>
                    <a:pt x="16898" y="2415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3734575" y="2679150"/>
              <a:ext cx="16000" cy="17850"/>
            </a:xfrm>
            <a:custGeom>
              <a:rect b="b" l="l" r="r" t="t"/>
              <a:pathLst>
                <a:path extrusionOk="0" h="714" w="640">
                  <a:moveTo>
                    <a:pt x="535" y="1"/>
                  </a:moveTo>
                  <a:lnTo>
                    <a:pt x="0" y="372"/>
                  </a:lnTo>
                  <a:lnTo>
                    <a:pt x="639" y="714"/>
                  </a:lnTo>
                  <a:lnTo>
                    <a:pt x="639" y="714"/>
                  </a:lnTo>
                  <a:lnTo>
                    <a:pt x="535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3734575" y="2679150"/>
              <a:ext cx="16000" cy="17850"/>
            </a:xfrm>
            <a:custGeom>
              <a:rect b="b" l="l" r="r" t="t"/>
              <a:pathLst>
                <a:path extrusionOk="0" fill="none" h="714" w="640">
                  <a:moveTo>
                    <a:pt x="535" y="1"/>
                  </a:moveTo>
                  <a:lnTo>
                    <a:pt x="639" y="714"/>
                  </a:lnTo>
                  <a:lnTo>
                    <a:pt x="0" y="372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3355975" y="2133375"/>
              <a:ext cx="422450" cy="696650"/>
            </a:xfrm>
            <a:custGeom>
              <a:rect b="b" l="l" r="r" t="t"/>
              <a:pathLst>
                <a:path extrusionOk="0" h="27866" w="16898">
                  <a:moveTo>
                    <a:pt x="1" y="1"/>
                  </a:moveTo>
                  <a:lnTo>
                    <a:pt x="16898" y="2786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3355975" y="2133375"/>
              <a:ext cx="422450" cy="696650"/>
            </a:xfrm>
            <a:custGeom>
              <a:rect b="b" l="l" r="r" t="t"/>
              <a:pathLst>
                <a:path extrusionOk="0" fill="none" h="27866" w="16898">
                  <a:moveTo>
                    <a:pt x="1" y="1"/>
                  </a:moveTo>
                  <a:lnTo>
                    <a:pt x="16898" y="27865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3737900" y="2770175"/>
              <a:ext cx="15275" cy="18225"/>
            </a:xfrm>
            <a:custGeom>
              <a:rect b="b" l="l" r="r" t="t"/>
              <a:pathLst>
                <a:path extrusionOk="0" h="729" w="611">
                  <a:moveTo>
                    <a:pt x="551" y="1"/>
                  </a:moveTo>
                  <a:lnTo>
                    <a:pt x="1" y="342"/>
                  </a:lnTo>
                  <a:lnTo>
                    <a:pt x="610" y="729"/>
                  </a:lnTo>
                  <a:lnTo>
                    <a:pt x="55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3737900" y="2770175"/>
              <a:ext cx="15275" cy="18225"/>
            </a:xfrm>
            <a:custGeom>
              <a:rect b="b" l="l" r="r" t="t"/>
              <a:pathLst>
                <a:path extrusionOk="0" fill="none" h="729" w="611">
                  <a:moveTo>
                    <a:pt x="551" y="1"/>
                  </a:moveTo>
                  <a:lnTo>
                    <a:pt x="610" y="729"/>
                  </a:lnTo>
                  <a:lnTo>
                    <a:pt x="1" y="342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3355975" y="2133375"/>
              <a:ext cx="422450" cy="789525"/>
            </a:xfrm>
            <a:custGeom>
              <a:rect b="b" l="l" r="r" t="t"/>
              <a:pathLst>
                <a:path extrusionOk="0" h="31581" w="16898">
                  <a:moveTo>
                    <a:pt x="1" y="1"/>
                  </a:moveTo>
                  <a:lnTo>
                    <a:pt x="16898" y="3158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3355975" y="2133375"/>
              <a:ext cx="422450" cy="789525"/>
            </a:xfrm>
            <a:custGeom>
              <a:rect b="b" l="l" r="r" t="t"/>
              <a:pathLst>
                <a:path extrusionOk="0" fill="none" h="31581" w="16898">
                  <a:moveTo>
                    <a:pt x="1" y="1"/>
                  </a:moveTo>
                  <a:lnTo>
                    <a:pt x="16898" y="3158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3740500" y="2861575"/>
              <a:ext cx="14900" cy="18225"/>
            </a:xfrm>
            <a:custGeom>
              <a:rect b="b" l="l" r="r" t="t"/>
              <a:pathLst>
                <a:path extrusionOk="0" h="729" w="596">
                  <a:moveTo>
                    <a:pt x="581" y="0"/>
                  </a:moveTo>
                  <a:lnTo>
                    <a:pt x="1" y="313"/>
                  </a:lnTo>
                  <a:lnTo>
                    <a:pt x="595" y="729"/>
                  </a:lnTo>
                  <a:lnTo>
                    <a:pt x="58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3740500" y="2861575"/>
              <a:ext cx="14900" cy="18225"/>
            </a:xfrm>
            <a:custGeom>
              <a:rect b="b" l="l" r="r" t="t"/>
              <a:pathLst>
                <a:path extrusionOk="0" fill="none" h="729" w="596">
                  <a:moveTo>
                    <a:pt x="581" y="0"/>
                  </a:moveTo>
                  <a:lnTo>
                    <a:pt x="595" y="729"/>
                  </a:lnTo>
                  <a:lnTo>
                    <a:pt x="1" y="313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3355975" y="2179825"/>
              <a:ext cx="422450" cy="325100"/>
            </a:xfrm>
            <a:custGeom>
              <a:rect b="b" l="l" r="r" t="t"/>
              <a:pathLst>
                <a:path extrusionOk="0" h="13004" w="16898">
                  <a:moveTo>
                    <a:pt x="1" y="13004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3355975" y="2179825"/>
              <a:ext cx="422450" cy="325100"/>
            </a:xfrm>
            <a:custGeom>
              <a:rect b="b" l="l" r="r" t="t"/>
              <a:pathLst>
                <a:path extrusionOk="0" fill="none" h="13004" w="16898">
                  <a:moveTo>
                    <a:pt x="1" y="13004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3721925" y="2209550"/>
              <a:ext cx="17875" cy="16375"/>
            </a:xfrm>
            <a:custGeom>
              <a:rect b="b" l="l" r="r" t="t"/>
              <a:pathLst>
                <a:path extrusionOk="0" h="655" w="715">
                  <a:moveTo>
                    <a:pt x="714" y="0"/>
                  </a:moveTo>
                  <a:lnTo>
                    <a:pt x="1" y="134"/>
                  </a:lnTo>
                  <a:lnTo>
                    <a:pt x="402" y="654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3721925" y="2209550"/>
              <a:ext cx="17875" cy="16375"/>
            </a:xfrm>
            <a:custGeom>
              <a:rect b="b" l="l" r="r" t="t"/>
              <a:pathLst>
                <a:path extrusionOk="0" fill="none" h="655" w="715">
                  <a:moveTo>
                    <a:pt x="1" y="134"/>
                  </a:moveTo>
                  <a:lnTo>
                    <a:pt x="714" y="0"/>
                  </a:lnTo>
                  <a:lnTo>
                    <a:pt x="402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3355975" y="2272700"/>
              <a:ext cx="422450" cy="232225"/>
            </a:xfrm>
            <a:custGeom>
              <a:rect b="b" l="l" r="r" t="t"/>
              <a:pathLst>
                <a:path extrusionOk="0" h="9289" w="16898">
                  <a:moveTo>
                    <a:pt x="1" y="9289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3355975" y="2272700"/>
              <a:ext cx="422450" cy="232225"/>
            </a:xfrm>
            <a:custGeom>
              <a:rect b="b" l="l" r="r" t="t"/>
              <a:pathLst>
                <a:path extrusionOk="0" fill="none" h="9289" w="16898">
                  <a:moveTo>
                    <a:pt x="1" y="9289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3717475" y="2296100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729" y="1"/>
                  </a:moveTo>
                  <a:lnTo>
                    <a:pt x="1" y="31"/>
                  </a:lnTo>
                  <a:lnTo>
                    <a:pt x="313" y="595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3717475" y="2296100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1" y="31"/>
                  </a:moveTo>
                  <a:lnTo>
                    <a:pt x="729" y="1"/>
                  </a:lnTo>
                  <a:lnTo>
                    <a:pt x="31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3355975" y="2365575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5574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3355975" y="2365575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5574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3714125" y="23782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1" y="0"/>
                  </a:moveTo>
                  <a:lnTo>
                    <a:pt x="209" y="624"/>
                  </a:lnTo>
                  <a:lnTo>
                    <a:pt x="729" y="1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3714125" y="2378225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1" y="0"/>
                  </a:moveTo>
                  <a:lnTo>
                    <a:pt x="729" y="104"/>
                  </a:lnTo>
                  <a:lnTo>
                    <a:pt x="209" y="62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2"/>
            <p:cNvSpPr/>
            <p:nvPr/>
          </p:nvSpPr>
          <p:spPr>
            <a:xfrm>
              <a:off x="3355975" y="2458475"/>
              <a:ext cx="422450" cy="46450"/>
            </a:xfrm>
            <a:custGeom>
              <a:rect b="b" l="l" r="r" t="t"/>
              <a:pathLst>
                <a:path extrusionOk="0" h="1858" w="16898">
                  <a:moveTo>
                    <a:pt x="1" y="1858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2"/>
            <p:cNvSpPr/>
            <p:nvPr/>
          </p:nvSpPr>
          <p:spPr>
            <a:xfrm>
              <a:off x="3355975" y="2458475"/>
              <a:ext cx="422450" cy="46450"/>
            </a:xfrm>
            <a:custGeom>
              <a:rect b="b" l="l" r="r" t="t"/>
              <a:pathLst>
                <a:path extrusionOk="0" fill="none" h="1858" w="16898">
                  <a:moveTo>
                    <a:pt x="1" y="1858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3713025" y="2457350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0" y="1"/>
                  </a:moveTo>
                  <a:lnTo>
                    <a:pt x="75" y="654"/>
                  </a:lnTo>
                  <a:lnTo>
                    <a:pt x="684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3713025" y="2457350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0" y="1"/>
                  </a:moveTo>
                  <a:lnTo>
                    <a:pt x="684" y="253"/>
                  </a:lnTo>
                  <a:lnTo>
                    <a:pt x="75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3355975" y="2504900"/>
              <a:ext cx="422450" cy="46475"/>
            </a:xfrm>
            <a:custGeom>
              <a:rect b="b" l="l" r="r" t="t"/>
              <a:pathLst>
                <a:path extrusionOk="0" h="1859" w="16898">
                  <a:moveTo>
                    <a:pt x="1" y="1"/>
                  </a:moveTo>
                  <a:lnTo>
                    <a:pt x="16898" y="185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3355975" y="2504900"/>
              <a:ext cx="422450" cy="46475"/>
            </a:xfrm>
            <a:custGeom>
              <a:rect b="b" l="l" r="r" t="t"/>
              <a:pathLst>
                <a:path extrusionOk="0" fill="none" h="1859" w="16898">
                  <a:moveTo>
                    <a:pt x="1" y="1"/>
                  </a:moveTo>
                  <a:lnTo>
                    <a:pt x="16898" y="1858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3713025" y="2536125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75" y="0"/>
                  </a:moveTo>
                  <a:lnTo>
                    <a:pt x="0" y="654"/>
                  </a:lnTo>
                  <a:lnTo>
                    <a:pt x="684" y="401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3713025" y="2536125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75" y="0"/>
                  </a:moveTo>
                  <a:lnTo>
                    <a:pt x="684" y="401"/>
                  </a:lnTo>
                  <a:lnTo>
                    <a:pt x="0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3355975" y="2504900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1"/>
                  </a:moveTo>
                  <a:lnTo>
                    <a:pt x="16898" y="557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2"/>
            <p:cNvSpPr/>
            <p:nvPr/>
          </p:nvSpPr>
          <p:spPr>
            <a:xfrm>
              <a:off x="3355975" y="2504900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1"/>
                  </a:moveTo>
                  <a:lnTo>
                    <a:pt x="16898" y="5574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3714125" y="26160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209" y="0"/>
                  </a:moveTo>
                  <a:lnTo>
                    <a:pt x="1" y="624"/>
                  </a:lnTo>
                  <a:lnTo>
                    <a:pt x="1" y="624"/>
                  </a:lnTo>
                  <a:lnTo>
                    <a:pt x="729" y="520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3714125" y="2616000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209" y="0"/>
                  </a:moveTo>
                  <a:lnTo>
                    <a:pt x="729" y="520"/>
                  </a:lnTo>
                  <a:lnTo>
                    <a:pt x="1" y="62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3355975" y="2504900"/>
              <a:ext cx="422450" cy="232225"/>
            </a:xfrm>
            <a:custGeom>
              <a:rect b="b" l="l" r="r" t="t"/>
              <a:pathLst>
                <a:path extrusionOk="0" h="9289" w="16898">
                  <a:moveTo>
                    <a:pt x="1" y="1"/>
                  </a:moveTo>
                  <a:lnTo>
                    <a:pt x="16898" y="928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3355975" y="2504900"/>
              <a:ext cx="422450" cy="232225"/>
            </a:xfrm>
            <a:custGeom>
              <a:rect b="b" l="l" r="r" t="t"/>
              <a:pathLst>
                <a:path extrusionOk="0" fill="none" h="9289" w="16898">
                  <a:moveTo>
                    <a:pt x="1" y="1"/>
                  </a:moveTo>
                  <a:lnTo>
                    <a:pt x="16898" y="9289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3717475" y="2698850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313" y="0"/>
                  </a:moveTo>
                  <a:lnTo>
                    <a:pt x="1" y="565"/>
                  </a:lnTo>
                  <a:lnTo>
                    <a:pt x="729" y="595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3717475" y="2698850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313" y="0"/>
                  </a:moveTo>
                  <a:lnTo>
                    <a:pt x="729" y="595"/>
                  </a:lnTo>
                  <a:lnTo>
                    <a:pt x="1" y="56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3355975" y="2504900"/>
              <a:ext cx="422450" cy="325125"/>
            </a:xfrm>
            <a:custGeom>
              <a:rect b="b" l="l" r="r" t="t"/>
              <a:pathLst>
                <a:path extrusionOk="0" h="13005" w="16898">
                  <a:moveTo>
                    <a:pt x="1" y="1"/>
                  </a:moveTo>
                  <a:lnTo>
                    <a:pt x="16898" y="1300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3355975" y="2504900"/>
              <a:ext cx="422450" cy="325125"/>
            </a:xfrm>
            <a:custGeom>
              <a:rect b="b" l="l" r="r" t="t"/>
              <a:pathLst>
                <a:path extrusionOk="0" fill="none" h="13005" w="16898">
                  <a:moveTo>
                    <a:pt x="1" y="1"/>
                  </a:moveTo>
                  <a:lnTo>
                    <a:pt x="16898" y="13004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3721925" y="2783925"/>
              <a:ext cx="17875" cy="16375"/>
            </a:xfrm>
            <a:custGeom>
              <a:rect b="b" l="l" r="r" t="t"/>
              <a:pathLst>
                <a:path extrusionOk="0" h="655" w="715">
                  <a:moveTo>
                    <a:pt x="402" y="0"/>
                  </a:moveTo>
                  <a:lnTo>
                    <a:pt x="1" y="521"/>
                  </a:lnTo>
                  <a:lnTo>
                    <a:pt x="714" y="65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3721925" y="2783925"/>
              <a:ext cx="17875" cy="16375"/>
            </a:xfrm>
            <a:custGeom>
              <a:rect b="b" l="l" r="r" t="t"/>
              <a:pathLst>
                <a:path extrusionOk="0" fill="none" h="655" w="715">
                  <a:moveTo>
                    <a:pt x="402" y="0"/>
                  </a:moveTo>
                  <a:lnTo>
                    <a:pt x="714" y="654"/>
                  </a:lnTo>
                  <a:lnTo>
                    <a:pt x="1" y="52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3355975" y="2504900"/>
              <a:ext cx="422450" cy="418000"/>
            </a:xfrm>
            <a:custGeom>
              <a:rect b="b" l="l" r="r" t="t"/>
              <a:pathLst>
                <a:path extrusionOk="0" h="16720" w="16898">
                  <a:moveTo>
                    <a:pt x="1" y="1"/>
                  </a:moveTo>
                  <a:lnTo>
                    <a:pt x="16898" y="1672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3355975" y="2504900"/>
              <a:ext cx="422450" cy="418000"/>
            </a:xfrm>
            <a:custGeom>
              <a:rect b="b" l="l" r="r" t="t"/>
              <a:pathLst>
                <a:path extrusionOk="0" fill="none" h="16720" w="16898">
                  <a:moveTo>
                    <a:pt x="1" y="1"/>
                  </a:moveTo>
                  <a:lnTo>
                    <a:pt x="16898" y="1672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3726400" y="2871225"/>
              <a:ext cx="17475" cy="17500"/>
            </a:xfrm>
            <a:custGeom>
              <a:rect b="b" l="l" r="r" t="t"/>
              <a:pathLst>
                <a:path extrusionOk="0" h="700" w="699">
                  <a:moveTo>
                    <a:pt x="461" y="1"/>
                  </a:moveTo>
                  <a:lnTo>
                    <a:pt x="0" y="462"/>
                  </a:lnTo>
                  <a:lnTo>
                    <a:pt x="699" y="699"/>
                  </a:lnTo>
                  <a:lnTo>
                    <a:pt x="46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2"/>
            <p:cNvSpPr/>
            <p:nvPr/>
          </p:nvSpPr>
          <p:spPr>
            <a:xfrm>
              <a:off x="3726400" y="2871225"/>
              <a:ext cx="17475" cy="17500"/>
            </a:xfrm>
            <a:custGeom>
              <a:rect b="b" l="l" r="r" t="t"/>
              <a:pathLst>
                <a:path extrusionOk="0" fill="none" h="700" w="699">
                  <a:moveTo>
                    <a:pt x="461" y="1"/>
                  </a:moveTo>
                  <a:lnTo>
                    <a:pt x="699" y="699"/>
                  </a:lnTo>
                  <a:lnTo>
                    <a:pt x="0" y="462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2"/>
            <p:cNvSpPr/>
            <p:nvPr/>
          </p:nvSpPr>
          <p:spPr>
            <a:xfrm>
              <a:off x="3355975" y="2179825"/>
              <a:ext cx="422450" cy="510875"/>
            </a:xfrm>
            <a:custGeom>
              <a:rect b="b" l="l" r="r" t="t"/>
              <a:pathLst>
                <a:path extrusionOk="0" h="20435" w="16898">
                  <a:moveTo>
                    <a:pt x="1" y="20434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2"/>
            <p:cNvSpPr/>
            <p:nvPr/>
          </p:nvSpPr>
          <p:spPr>
            <a:xfrm>
              <a:off x="3355975" y="2179825"/>
              <a:ext cx="422450" cy="510875"/>
            </a:xfrm>
            <a:custGeom>
              <a:rect b="b" l="l" r="r" t="t"/>
              <a:pathLst>
                <a:path extrusionOk="0" fill="none" h="20435" w="16898">
                  <a:moveTo>
                    <a:pt x="1" y="20434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3730850" y="2217350"/>
              <a:ext cx="16750" cy="17850"/>
            </a:xfrm>
            <a:custGeom>
              <a:rect b="b" l="l" r="r" t="t"/>
              <a:pathLst>
                <a:path extrusionOk="0" h="714" w="670">
                  <a:moveTo>
                    <a:pt x="669" y="0"/>
                  </a:moveTo>
                  <a:lnTo>
                    <a:pt x="1" y="297"/>
                  </a:lnTo>
                  <a:lnTo>
                    <a:pt x="491" y="714"/>
                  </a:lnTo>
                  <a:lnTo>
                    <a:pt x="66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3730850" y="2217350"/>
              <a:ext cx="16750" cy="17850"/>
            </a:xfrm>
            <a:custGeom>
              <a:rect b="b" l="l" r="r" t="t"/>
              <a:pathLst>
                <a:path extrusionOk="0" fill="none" h="714" w="670">
                  <a:moveTo>
                    <a:pt x="1" y="297"/>
                  </a:moveTo>
                  <a:lnTo>
                    <a:pt x="669" y="0"/>
                  </a:lnTo>
                  <a:lnTo>
                    <a:pt x="491" y="71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3355975" y="2272700"/>
              <a:ext cx="422450" cy="418000"/>
            </a:xfrm>
            <a:custGeom>
              <a:rect b="b" l="l" r="r" t="t"/>
              <a:pathLst>
                <a:path extrusionOk="0" h="16720" w="16898">
                  <a:moveTo>
                    <a:pt x="1" y="16719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3355975" y="2272700"/>
              <a:ext cx="422450" cy="418000"/>
            </a:xfrm>
            <a:custGeom>
              <a:rect b="b" l="l" r="r" t="t"/>
              <a:pathLst>
                <a:path extrusionOk="0" fill="none" h="16720" w="16898">
                  <a:moveTo>
                    <a:pt x="1" y="16719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3726400" y="2306875"/>
              <a:ext cx="17475" cy="17500"/>
            </a:xfrm>
            <a:custGeom>
              <a:rect b="b" l="l" r="r" t="t"/>
              <a:pathLst>
                <a:path extrusionOk="0" h="700" w="699">
                  <a:moveTo>
                    <a:pt x="699" y="1"/>
                  </a:moveTo>
                  <a:lnTo>
                    <a:pt x="0" y="239"/>
                  </a:lnTo>
                  <a:lnTo>
                    <a:pt x="461" y="699"/>
                  </a:lnTo>
                  <a:lnTo>
                    <a:pt x="69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3726400" y="2306875"/>
              <a:ext cx="17475" cy="17500"/>
            </a:xfrm>
            <a:custGeom>
              <a:rect b="b" l="l" r="r" t="t"/>
              <a:pathLst>
                <a:path extrusionOk="0" fill="none" h="700" w="699">
                  <a:moveTo>
                    <a:pt x="0" y="239"/>
                  </a:moveTo>
                  <a:lnTo>
                    <a:pt x="699" y="1"/>
                  </a:lnTo>
                  <a:lnTo>
                    <a:pt x="461" y="69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3355975" y="2365575"/>
              <a:ext cx="422450" cy="325125"/>
            </a:xfrm>
            <a:custGeom>
              <a:rect b="b" l="l" r="r" t="t"/>
              <a:pathLst>
                <a:path extrusionOk="0" h="13005" w="16898">
                  <a:moveTo>
                    <a:pt x="1" y="13004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3355975" y="2365575"/>
              <a:ext cx="422450" cy="325125"/>
            </a:xfrm>
            <a:custGeom>
              <a:rect b="b" l="l" r="r" t="t"/>
              <a:pathLst>
                <a:path extrusionOk="0" fill="none" h="13005" w="16898">
                  <a:moveTo>
                    <a:pt x="1" y="13004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3721925" y="2395300"/>
              <a:ext cx="17875" cy="16375"/>
            </a:xfrm>
            <a:custGeom>
              <a:rect b="b" l="l" r="r" t="t"/>
              <a:pathLst>
                <a:path extrusionOk="0" h="655" w="715">
                  <a:moveTo>
                    <a:pt x="714" y="1"/>
                  </a:moveTo>
                  <a:lnTo>
                    <a:pt x="1" y="135"/>
                  </a:lnTo>
                  <a:lnTo>
                    <a:pt x="402" y="655"/>
                  </a:lnTo>
                  <a:lnTo>
                    <a:pt x="714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3721925" y="2395300"/>
              <a:ext cx="17875" cy="16375"/>
            </a:xfrm>
            <a:custGeom>
              <a:rect b="b" l="l" r="r" t="t"/>
              <a:pathLst>
                <a:path extrusionOk="0" fill="none" h="655" w="715">
                  <a:moveTo>
                    <a:pt x="1" y="135"/>
                  </a:moveTo>
                  <a:lnTo>
                    <a:pt x="714" y="1"/>
                  </a:lnTo>
                  <a:lnTo>
                    <a:pt x="402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3355975" y="2458475"/>
              <a:ext cx="422450" cy="232225"/>
            </a:xfrm>
            <a:custGeom>
              <a:rect b="b" l="l" r="r" t="t"/>
              <a:pathLst>
                <a:path extrusionOk="0" h="9289" w="16898">
                  <a:moveTo>
                    <a:pt x="1" y="9288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2"/>
            <p:cNvSpPr/>
            <p:nvPr/>
          </p:nvSpPr>
          <p:spPr>
            <a:xfrm>
              <a:off x="3355975" y="2458475"/>
              <a:ext cx="422450" cy="232225"/>
            </a:xfrm>
            <a:custGeom>
              <a:rect b="b" l="l" r="r" t="t"/>
              <a:pathLst>
                <a:path extrusionOk="0" fill="none" h="9289" w="16898">
                  <a:moveTo>
                    <a:pt x="1" y="9288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3717475" y="2481875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729" y="0"/>
                  </a:moveTo>
                  <a:lnTo>
                    <a:pt x="1" y="30"/>
                  </a:lnTo>
                  <a:lnTo>
                    <a:pt x="313" y="595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3717475" y="2481875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1" y="30"/>
                  </a:moveTo>
                  <a:lnTo>
                    <a:pt x="729" y="0"/>
                  </a:lnTo>
                  <a:lnTo>
                    <a:pt x="31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2"/>
            <p:cNvSpPr/>
            <p:nvPr/>
          </p:nvSpPr>
          <p:spPr>
            <a:xfrm>
              <a:off x="3355975" y="2551350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5573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3355975" y="2551350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5573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3714125" y="25639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1" y="1"/>
                  </a:moveTo>
                  <a:lnTo>
                    <a:pt x="209" y="625"/>
                  </a:lnTo>
                  <a:lnTo>
                    <a:pt x="729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3714125" y="2563975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1" y="1"/>
                  </a:moveTo>
                  <a:lnTo>
                    <a:pt x="729" y="105"/>
                  </a:lnTo>
                  <a:lnTo>
                    <a:pt x="209" y="62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3355975" y="2644225"/>
              <a:ext cx="422450" cy="46475"/>
            </a:xfrm>
            <a:custGeom>
              <a:rect b="b" l="l" r="r" t="t"/>
              <a:pathLst>
                <a:path extrusionOk="0" h="1859" w="16898">
                  <a:moveTo>
                    <a:pt x="1" y="1858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3355975" y="2644225"/>
              <a:ext cx="422450" cy="46475"/>
            </a:xfrm>
            <a:custGeom>
              <a:rect b="b" l="l" r="r" t="t"/>
              <a:pathLst>
                <a:path extrusionOk="0" fill="none" h="1859" w="16898">
                  <a:moveTo>
                    <a:pt x="1" y="1858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3713025" y="2643125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0" y="0"/>
                  </a:moveTo>
                  <a:lnTo>
                    <a:pt x="75" y="654"/>
                  </a:lnTo>
                  <a:lnTo>
                    <a:pt x="684" y="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3713025" y="2643125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0" y="0"/>
                  </a:moveTo>
                  <a:lnTo>
                    <a:pt x="684" y="253"/>
                  </a:lnTo>
                  <a:lnTo>
                    <a:pt x="75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3355975" y="2690675"/>
              <a:ext cx="422450" cy="46450"/>
            </a:xfrm>
            <a:custGeom>
              <a:rect b="b" l="l" r="r" t="t"/>
              <a:pathLst>
                <a:path extrusionOk="0" h="1858" w="16898">
                  <a:moveTo>
                    <a:pt x="1" y="0"/>
                  </a:moveTo>
                  <a:lnTo>
                    <a:pt x="16898" y="185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3355975" y="2690675"/>
              <a:ext cx="422450" cy="46450"/>
            </a:xfrm>
            <a:custGeom>
              <a:rect b="b" l="l" r="r" t="t"/>
              <a:pathLst>
                <a:path extrusionOk="0" fill="none" h="1858" w="16898">
                  <a:moveTo>
                    <a:pt x="1" y="0"/>
                  </a:moveTo>
                  <a:lnTo>
                    <a:pt x="16898" y="1858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2"/>
            <p:cNvSpPr/>
            <p:nvPr/>
          </p:nvSpPr>
          <p:spPr>
            <a:xfrm>
              <a:off x="3713025" y="2721875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75" y="1"/>
                  </a:moveTo>
                  <a:lnTo>
                    <a:pt x="0" y="655"/>
                  </a:lnTo>
                  <a:lnTo>
                    <a:pt x="684" y="402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>
              <a:off x="3713025" y="2721875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75" y="1"/>
                  </a:moveTo>
                  <a:lnTo>
                    <a:pt x="684" y="402"/>
                  </a:lnTo>
                  <a:lnTo>
                    <a:pt x="0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3355975" y="2690675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0"/>
                  </a:moveTo>
                  <a:lnTo>
                    <a:pt x="16898" y="557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2"/>
            <p:cNvSpPr/>
            <p:nvPr/>
          </p:nvSpPr>
          <p:spPr>
            <a:xfrm>
              <a:off x="3355975" y="2690675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0"/>
                  </a:moveTo>
                  <a:lnTo>
                    <a:pt x="16898" y="5573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3714125" y="28017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209" y="1"/>
                  </a:moveTo>
                  <a:lnTo>
                    <a:pt x="1" y="625"/>
                  </a:lnTo>
                  <a:lnTo>
                    <a:pt x="729" y="521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3714125" y="2801750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209" y="1"/>
                  </a:moveTo>
                  <a:lnTo>
                    <a:pt x="729" y="521"/>
                  </a:lnTo>
                  <a:lnTo>
                    <a:pt x="1" y="62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3355975" y="2690675"/>
              <a:ext cx="422450" cy="232225"/>
            </a:xfrm>
            <a:custGeom>
              <a:rect b="b" l="l" r="r" t="t"/>
              <a:pathLst>
                <a:path extrusionOk="0" h="9289" w="16898">
                  <a:moveTo>
                    <a:pt x="1" y="0"/>
                  </a:moveTo>
                  <a:lnTo>
                    <a:pt x="16898" y="928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3355975" y="2690675"/>
              <a:ext cx="422450" cy="232225"/>
            </a:xfrm>
            <a:custGeom>
              <a:rect b="b" l="l" r="r" t="t"/>
              <a:pathLst>
                <a:path extrusionOk="0" fill="none" h="9289" w="16898">
                  <a:moveTo>
                    <a:pt x="1" y="0"/>
                  </a:moveTo>
                  <a:lnTo>
                    <a:pt x="16898" y="9289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3717475" y="2884600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313" y="1"/>
                  </a:moveTo>
                  <a:lnTo>
                    <a:pt x="1" y="566"/>
                  </a:lnTo>
                  <a:lnTo>
                    <a:pt x="729" y="595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3717475" y="2884600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313" y="1"/>
                  </a:moveTo>
                  <a:lnTo>
                    <a:pt x="729" y="595"/>
                  </a:lnTo>
                  <a:lnTo>
                    <a:pt x="1" y="566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3355975" y="2179825"/>
              <a:ext cx="422450" cy="696625"/>
            </a:xfrm>
            <a:custGeom>
              <a:rect b="b" l="l" r="r" t="t"/>
              <a:pathLst>
                <a:path extrusionOk="0" h="27865" w="16898">
                  <a:moveTo>
                    <a:pt x="1" y="27865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3355975" y="2179825"/>
              <a:ext cx="422450" cy="696625"/>
            </a:xfrm>
            <a:custGeom>
              <a:rect b="b" l="l" r="r" t="t"/>
              <a:pathLst>
                <a:path extrusionOk="0" fill="none" h="27865" w="16898">
                  <a:moveTo>
                    <a:pt x="1" y="27865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2"/>
            <p:cNvSpPr/>
            <p:nvPr/>
          </p:nvSpPr>
          <p:spPr>
            <a:xfrm>
              <a:off x="3737900" y="2221425"/>
              <a:ext cx="15275" cy="18225"/>
            </a:xfrm>
            <a:custGeom>
              <a:rect b="b" l="l" r="r" t="t"/>
              <a:pathLst>
                <a:path extrusionOk="0" h="729" w="611">
                  <a:moveTo>
                    <a:pt x="610" y="1"/>
                  </a:moveTo>
                  <a:lnTo>
                    <a:pt x="1" y="387"/>
                  </a:lnTo>
                  <a:lnTo>
                    <a:pt x="551" y="729"/>
                  </a:lnTo>
                  <a:lnTo>
                    <a:pt x="61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2"/>
            <p:cNvSpPr/>
            <p:nvPr/>
          </p:nvSpPr>
          <p:spPr>
            <a:xfrm>
              <a:off x="3737900" y="2221425"/>
              <a:ext cx="15275" cy="18225"/>
            </a:xfrm>
            <a:custGeom>
              <a:rect b="b" l="l" r="r" t="t"/>
              <a:pathLst>
                <a:path extrusionOk="0" fill="none" h="729" w="611">
                  <a:moveTo>
                    <a:pt x="1" y="387"/>
                  </a:moveTo>
                  <a:lnTo>
                    <a:pt x="610" y="1"/>
                  </a:lnTo>
                  <a:lnTo>
                    <a:pt x="551" y="72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2"/>
            <p:cNvSpPr/>
            <p:nvPr/>
          </p:nvSpPr>
          <p:spPr>
            <a:xfrm>
              <a:off x="3355975" y="2272700"/>
              <a:ext cx="422450" cy="603750"/>
            </a:xfrm>
            <a:custGeom>
              <a:rect b="b" l="l" r="r" t="t"/>
              <a:pathLst>
                <a:path extrusionOk="0" h="24150" w="16898">
                  <a:moveTo>
                    <a:pt x="1" y="24150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2"/>
            <p:cNvSpPr/>
            <p:nvPr/>
          </p:nvSpPr>
          <p:spPr>
            <a:xfrm>
              <a:off x="3355975" y="2272700"/>
              <a:ext cx="422450" cy="603750"/>
            </a:xfrm>
            <a:custGeom>
              <a:rect b="b" l="l" r="r" t="t"/>
              <a:pathLst>
                <a:path extrusionOk="0" fill="none" h="24150" w="16898">
                  <a:moveTo>
                    <a:pt x="1" y="24150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2"/>
            <p:cNvSpPr/>
            <p:nvPr/>
          </p:nvSpPr>
          <p:spPr>
            <a:xfrm>
              <a:off x="3734575" y="2312825"/>
              <a:ext cx="16000" cy="17850"/>
            </a:xfrm>
            <a:custGeom>
              <a:rect b="b" l="l" r="r" t="t"/>
              <a:pathLst>
                <a:path extrusionOk="0" h="714" w="640">
                  <a:moveTo>
                    <a:pt x="639" y="1"/>
                  </a:moveTo>
                  <a:lnTo>
                    <a:pt x="0" y="342"/>
                  </a:lnTo>
                  <a:lnTo>
                    <a:pt x="535" y="714"/>
                  </a:lnTo>
                  <a:lnTo>
                    <a:pt x="63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2"/>
            <p:cNvSpPr/>
            <p:nvPr/>
          </p:nvSpPr>
          <p:spPr>
            <a:xfrm>
              <a:off x="3734575" y="2312825"/>
              <a:ext cx="16000" cy="17850"/>
            </a:xfrm>
            <a:custGeom>
              <a:rect b="b" l="l" r="r" t="t"/>
              <a:pathLst>
                <a:path extrusionOk="0" fill="none" h="714" w="640">
                  <a:moveTo>
                    <a:pt x="0" y="342"/>
                  </a:moveTo>
                  <a:lnTo>
                    <a:pt x="639" y="1"/>
                  </a:lnTo>
                  <a:lnTo>
                    <a:pt x="535" y="71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2"/>
            <p:cNvSpPr/>
            <p:nvPr/>
          </p:nvSpPr>
          <p:spPr>
            <a:xfrm>
              <a:off x="3355975" y="2365575"/>
              <a:ext cx="422450" cy="510875"/>
            </a:xfrm>
            <a:custGeom>
              <a:rect b="b" l="l" r="r" t="t"/>
              <a:pathLst>
                <a:path extrusionOk="0" h="20435" w="16898">
                  <a:moveTo>
                    <a:pt x="1" y="20435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3355975" y="2365575"/>
              <a:ext cx="422450" cy="510875"/>
            </a:xfrm>
            <a:custGeom>
              <a:rect b="b" l="l" r="r" t="t"/>
              <a:pathLst>
                <a:path extrusionOk="0" fill="none" h="20435" w="16898">
                  <a:moveTo>
                    <a:pt x="1" y="20435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3730850" y="2403100"/>
              <a:ext cx="16750" cy="17875"/>
            </a:xfrm>
            <a:custGeom>
              <a:rect b="b" l="l" r="r" t="t"/>
              <a:pathLst>
                <a:path extrusionOk="0" h="715" w="670">
                  <a:moveTo>
                    <a:pt x="669" y="1"/>
                  </a:moveTo>
                  <a:lnTo>
                    <a:pt x="1" y="298"/>
                  </a:lnTo>
                  <a:lnTo>
                    <a:pt x="491" y="714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3730850" y="2403100"/>
              <a:ext cx="16750" cy="17875"/>
            </a:xfrm>
            <a:custGeom>
              <a:rect b="b" l="l" r="r" t="t"/>
              <a:pathLst>
                <a:path extrusionOk="0" fill="none" h="715" w="670">
                  <a:moveTo>
                    <a:pt x="1" y="298"/>
                  </a:moveTo>
                  <a:lnTo>
                    <a:pt x="669" y="1"/>
                  </a:lnTo>
                  <a:lnTo>
                    <a:pt x="491" y="71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2"/>
            <p:cNvSpPr/>
            <p:nvPr/>
          </p:nvSpPr>
          <p:spPr>
            <a:xfrm>
              <a:off x="3355975" y="2458475"/>
              <a:ext cx="422450" cy="417975"/>
            </a:xfrm>
            <a:custGeom>
              <a:rect b="b" l="l" r="r" t="t"/>
              <a:pathLst>
                <a:path extrusionOk="0" h="16719" w="16898">
                  <a:moveTo>
                    <a:pt x="1" y="16719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3355975" y="2458475"/>
              <a:ext cx="422450" cy="417975"/>
            </a:xfrm>
            <a:custGeom>
              <a:rect b="b" l="l" r="r" t="t"/>
              <a:pathLst>
                <a:path extrusionOk="0" fill="none" h="16719" w="16898">
                  <a:moveTo>
                    <a:pt x="1" y="16719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3726400" y="2492650"/>
              <a:ext cx="17475" cy="17475"/>
            </a:xfrm>
            <a:custGeom>
              <a:rect b="b" l="l" r="r" t="t"/>
              <a:pathLst>
                <a:path extrusionOk="0" h="699" w="699">
                  <a:moveTo>
                    <a:pt x="699" y="0"/>
                  </a:moveTo>
                  <a:lnTo>
                    <a:pt x="0" y="238"/>
                  </a:lnTo>
                  <a:lnTo>
                    <a:pt x="461" y="699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2"/>
            <p:cNvSpPr/>
            <p:nvPr/>
          </p:nvSpPr>
          <p:spPr>
            <a:xfrm>
              <a:off x="3726400" y="2492650"/>
              <a:ext cx="17475" cy="17475"/>
            </a:xfrm>
            <a:custGeom>
              <a:rect b="b" l="l" r="r" t="t"/>
              <a:pathLst>
                <a:path extrusionOk="0" fill="none" h="699" w="699">
                  <a:moveTo>
                    <a:pt x="0" y="238"/>
                  </a:moveTo>
                  <a:lnTo>
                    <a:pt x="699" y="0"/>
                  </a:lnTo>
                  <a:lnTo>
                    <a:pt x="461" y="69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2"/>
            <p:cNvSpPr/>
            <p:nvPr/>
          </p:nvSpPr>
          <p:spPr>
            <a:xfrm>
              <a:off x="3355975" y="2551350"/>
              <a:ext cx="422450" cy="325100"/>
            </a:xfrm>
            <a:custGeom>
              <a:rect b="b" l="l" r="r" t="t"/>
              <a:pathLst>
                <a:path extrusionOk="0" h="13004" w="16898">
                  <a:moveTo>
                    <a:pt x="1" y="13004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2"/>
            <p:cNvSpPr/>
            <p:nvPr/>
          </p:nvSpPr>
          <p:spPr>
            <a:xfrm>
              <a:off x="3355975" y="2551350"/>
              <a:ext cx="422450" cy="325100"/>
            </a:xfrm>
            <a:custGeom>
              <a:rect b="b" l="l" r="r" t="t"/>
              <a:pathLst>
                <a:path extrusionOk="0" fill="none" h="13004" w="16898">
                  <a:moveTo>
                    <a:pt x="1" y="13004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2"/>
            <p:cNvSpPr/>
            <p:nvPr/>
          </p:nvSpPr>
          <p:spPr>
            <a:xfrm>
              <a:off x="3721925" y="2581075"/>
              <a:ext cx="17875" cy="16375"/>
            </a:xfrm>
            <a:custGeom>
              <a:rect b="b" l="l" r="r" t="t"/>
              <a:pathLst>
                <a:path extrusionOk="0" h="655" w="715">
                  <a:moveTo>
                    <a:pt x="714" y="0"/>
                  </a:moveTo>
                  <a:lnTo>
                    <a:pt x="1" y="134"/>
                  </a:lnTo>
                  <a:lnTo>
                    <a:pt x="402" y="654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2"/>
            <p:cNvSpPr/>
            <p:nvPr/>
          </p:nvSpPr>
          <p:spPr>
            <a:xfrm>
              <a:off x="3721925" y="2581075"/>
              <a:ext cx="17875" cy="16375"/>
            </a:xfrm>
            <a:custGeom>
              <a:rect b="b" l="l" r="r" t="t"/>
              <a:pathLst>
                <a:path extrusionOk="0" fill="none" h="655" w="715">
                  <a:moveTo>
                    <a:pt x="1" y="134"/>
                  </a:moveTo>
                  <a:lnTo>
                    <a:pt x="714" y="0"/>
                  </a:lnTo>
                  <a:lnTo>
                    <a:pt x="402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3355975" y="2644225"/>
              <a:ext cx="422450" cy="232225"/>
            </a:xfrm>
            <a:custGeom>
              <a:rect b="b" l="l" r="r" t="t"/>
              <a:pathLst>
                <a:path extrusionOk="0" h="9289" w="16898">
                  <a:moveTo>
                    <a:pt x="1" y="9289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3355975" y="2644225"/>
              <a:ext cx="422450" cy="232225"/>
            </a:xfrm>
            <a:custGeom>
              <a:rect b="b" l="l" r="r" t="t"/>
              <a:pathLst>
                <a:path extrusionOk="0" fill="none" h="9289" w="16898">
                  <a:moveTo>
                    <a:pt x="1" y="9289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3717475" y="2667625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729" y="1"/>
                  </a:moveTo>
                  <a:lnTo>
                    <a:pt x="1" y="31"/>
                  </a:lnTo>
                  <a:lnTo>
                    <a:pt x="313" y="595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3717475" y="2667625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1" y="31"/>
                  </a:moveTo>
                  <a:lnTo>
                    <a:pt x="729" y="1"/>
                  </a:lnTo>
                  <a:lnTo>
                    <a:pt x="31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3355975" y="2737100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5574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2"/>
            <p:cNvSpPr/>
            <p:nvPr/>
          </p:nvSpPr>
          <p:spPr>
            <a:xfrm>
              <a:off x="3355975" y="2737100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5574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2"/>
            <p:cNvSpPr/>
            <p:nvPr/>
          </p:nvSpPr>
          <p:spPr>
            <a:xfrm>
              <a:off x="3714125" y="27497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1" y="0"/>
                  </a:moveTo>
                  <a:lnTo>
                    <a:pt x="209" y="624"/>
                  </a:lnTo>
                  <a:lnTo>
                    <a:pt x="729" y="1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2"/>
            <p:cNvSpPr/>
            <p:nvPr/>
          </p:nvSpPr>
          <p:spPr>
            <a:xfrm>
              <a:off x="3714125" y="2749750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1" y="0"/>
                  </a:moveTo>
                  <a:lnTo>
                    <a:pt x="729" y="104"/>
                  </a:lnTo>
                  <a:lnTo>
                    <a:pt x="209" y="62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2"/>
            <p:cNvSpPr/>
            <p:nvPr/>
          </p:nvSpPr>
          <p:spPr>
            <a:xfrm>
              <a:off x="3355975" y="2830000"/>
              <a:ext cx="422450" cy="46450"/>
            </a:xfrm>
            <a:custGeom>
              <a:rect b="b" l="l" r="r" t="t"/>
              <a:pathLst>
                <a:path extrusionOk="0" h="1858" w="16898">
                  <a:moveTo>
                    <a:pt x="1" y="1858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2"/>
            <p:cNvSpPr/>
            <p:nvPr/>
          </p:nvSpPr>
          <p:spPr>
            <a:xfrm>
              <a:off x="3355975" y="2830000"/>
              <a:ext cx="422450" cy="46450"/>
            </a:xfrm>
            <a:custGeom>
              <a:rect b="b" l="l" r="r" t="t"/>
              <a:pathLst>
                <a:path extrusionOk="0" fill="none" h="1858" w="16898">
                  <a:moveTo>
                    <a:pt x="1" y="1858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2"/>
            <p:cNvSpPr/>
            <p:nvPr/>
          </p:nvSpPr>
          <p:spPr>
            <a:xfrm>
              <a:off x="3713025" y="2828875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0" y="1"/>
                  </a:moveTo>
                  <a:lnTo>
                    <a:pt x="75" y="655"/>
                  </a:lnTo>
                  <a:lnTo>
                    <a:pt x="684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2"/>
            <p:cNvSpPr/>
            <p:nvPr/>
          </p:nvSpPr>
          <p:spPr>
            <a:xfrm>
              <a:off x="3713025" y="2828875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0" y="1"/>
                  </a:moveTo>
                  <a:lnTo>
                    <a:pt x="684" y="253"/>
                  </a:lnTo>
                  <a:lnTo>
                    <a:pt x="75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2"/>
            <p:cNvSpPr/>
            <p:nvPr/>
          </p:nvSpPr>
          <p:spPr>
            <a:xfrm>
              <a:off x="3355975" y="2876425"/>
              <a:ext cx="422450" cy="46475"/>
            </a:xfrm>
            <a:custGeom>
              <a:rect b="b" l="l" r="r" t="t"/>
              <a:pathLst>
                <a:path extrusionOk="0" h="1859" w="16898">
                  <a:moveTo>
                    <a:pt x="1" y="1"/>
                  </a:moveTo>
                  <a:lnTo>
                    <a:pt x="16898" y="185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3355975" y="2876425"/>
              <a:ext cx="422450" cy="46475"/>
            </a:xfrm>
            <a:custGeom>
              <a:rect b="b" l="l" r="r" t="t"/>
              <a:pathLst>
                <a:path extrusionOk="0" fill="none" h="1859" w="16898">
                  <a:moveTo>
                    <a:pt x="1" y="1"/>
                  </a:moveTo>
                  <a:lnTo>
                    <a:pt x="16898" y="1859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3713025" y="2907650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75" y="0"/>
                  </a:moveTo>
                  <a:lnTo>
                    <a:pt x="0" y="654"/>
                  </a:lnTo>
                  <a:lnTo>
                    <a:pt x="684" y="402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3713025" y="2907650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75" y="0"/>
                  </a:moveTo>
                  <a:lnTo>
                    <a:pt x="684" y="402"/>
                  </a:lnTo>
                  <a:lnTo>
                    <a:pt x="0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3778400" y="2086950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0"/>
                  </a:moveTo>
                  <a:lnTo>
                    <a:pt x="16913" y="371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3778400" y="2086950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0"/>
                  </a:moveTo>
                  <a:lnTo>
                    <a:pt x="16913" y="3715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2"/>
            <p:cNvSpPr/>
            <p:nvPr/>
          </p:nvSpPr>
          <p:spPr>
            <a:xfrm>
              <a:off x="4135825" y="2157900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134" y="0"/>
                  </a:moveTo>
                  <a:lnTo>
                    <a:pt x="0" y="640"/>
                  </a:lnTo>
                  <a:lnTo>
                    <a:pt x="699" y="461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4135825" y="2157900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134" y="0"/>
                  </a:moveTo>
                  <a:lnTo>
                    <a:pt x="699" y="461"/>
                  </a:lnTo>
                  <a:lnTo>
                    <a:pt x="0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2"/>
            <p:cNvSpPr/>
            <p:nvPr/>
          </p:nvSpPr>
          <p:spPr>
            <a:xfrm>
              <a:off x="3778400" y="2086950"/>
              <a:ext cx="422825" cy="185775"/>
            </a:xfrm>
            <a:custGeom>
              <a:rect b="b" l="l" r="r" t="t"/>
              <a:pathLst>
                <a:path extrusionOk="0" h="7431" w="16913">
                  <a:moveTo>
                    <a:pt x="1" y="0"/>
                  </a:moveTo>
                  <a:lnTo>
                    <a:pt x="16913" y="74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3778400" y="2086950"/>
              <a:ext cx="422825" cy="185775"/>
            </a:xfrm>
            <a:custGeom>
              <a:rect b="b" l="l" r="r" t="t"/>
              <a:pathLst>
                <a:path extrusionOk="0" fill="none" h="7431" w="16913">
                  <a:moveTo>
                    <a:pt x="1" y="0"/>
                  </a:moveTo>
                  <a:lnTo>
                    <a:pt x="16913" y="743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4138425" y="2239275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253" y="0"/>
                  </a:moveTo>
                  <a:lnTo>
                    <a:pt x="0" y="595"/>
                  </a:lnTo>
                  <a:lnTo>
                    <a:pt x="728" y="55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4138425" y="2239275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253" y="0"/>
                  </a:moveTo>
                  <a:lnTo>
                    <a:pt x="728" y="550"/>
                  </a:lnTo>
                  <a:lnTo>
                    <a:pt x="0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3778400" y="2086950"/>
              <a:ext cx="422825" cy="278650"/>
            </a:xfrm>
            <a:custGeom>
              <a:rect b="b" l="l" r="r" t="t"/>
              <a:pathLst>
                <a:path extrusionOk="0" h="11146" w="16913">
                  <a:moveTo>
                    <a:pt x="1" y="0"/>
                  </a:moveTo>
                  <a:lnTo>
                    <a:pt x="16913" y="1114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2"/>
            <p:cNvSpPr/>
            <p:nvPr/>
          </p:nvSpPr>
          <p:spPr>
            <a:xfrm>
              <a:off x="3778400" y="2086950"/>
              <a:ext cx="422825" cy="278650"/>
            </a:xfrm>
            <a:custGeom>
              <a:rect b="b" l="l" r="r" t="t"/>
              <a:pathLst>
                <a:path extrusionOk="0" fill="none" h="11146" w="16913">
                  <a:moveTo>
                    <a:pt x="1" y="0"/>
                  </a:moveTo>
                  <a:lnTo>
                    <a:pt x="16913" y="1114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4142500" y="2322850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357" y="1"/>
                  </a:moveTo>
                  <a:lnTo>
                    <a:pt x="1" y="551"/>
                  </a:lnTo>
                  <a:lnTo>
                    <a:pt x="714" y="640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4142500" y="2322850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357" y="1"/>
                  </a:moveTo>
                  <a:lnTo>
                    <a:pt x="714" y="640"/>
                  </a:lnTo>
                  <a:lnTo>
                    <a:pt x="1" y="55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3778400" y="2086950"/>
              <a:ext cx="422825" cy="371550"/>
            </a:xfrm>
            <a:custGeom>
              <a:rect b="b" l="l" r="r" t="t"/>
              <a:pathLst>
                <a:path extrusionOk="0" h="14862" w="16913">
                  <a:moveTo>
                    <a:pt x="1" y="0"/>
                  </a:moveTo>
                  <a:lnTo>
                    <a:pt x="16913" y="1486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3778400" y="2086950"/>
              <a:ext cx="422825" cy="371550"/>
            </a:xfrm>
            <a:custGeom>
              <a:rect b="b" l="l" r="r" t="t"/>
              <a:pathLst>
                <a:path extrusionOk="0" fill="none" h="14862" w="16913">
                  <a:moveTo>
                    <a:pt x="1" y="0"/>
                  </a:moveTo>
                  <a:lnTo>
                    <a:pt x="16913" y="1486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4146975" y="2409425"/>
              <a:ext cx="17475" cy="16750"/>
            </a:xfrm>
            <a:custGeom>
              <a:rect b="b" l="l" r="r" t="t"/>
              <a:pathLst>
                <a:path extrusionOk="0" h="670" w="699">
                  <a:moveTo>
                    <a:pt x="431" y="0"/>
                  </a:moveTo>
                  <a:lnTo>
                    <a:pt x="0" y="491"/>
                  </a:lnTo>
                  <a:lnTo>
                    <a:pt x="699" y="669"/>
                  </a:lnTo>
                  <a:lnTo>
                    <a:pt x="699" y="669"/>
                  </a:lnTo>
                  <a:lnTo>
                    <a:pt x="43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4146975" y="2409425"/>
              <a:ext cx="17475" cy="16750"/>
            </a:xfrm>
            <a:custGeom>
              <a:rect b="b" l="l" r="r" t="t"/>
              <a:pathLst>
                <a:path extrusionOk="0" fill="none" h="670" w="699">
                  <a:moveTo>
                    <a:pt x="431" y="0"/>
                  </a:moveTo>
                  <a:lnTo>
                    <a:pt x="699" y="669"/>
                  </a:lnTo>
                  <a:lnTo>
                    <a:pt x="0" y="49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2"/>
            <p:cNvSpPr/>
            <p:nvPr/>
          </p:nvSpPr>
          <p:spPr>
            <a:xfrm>
              <a:off x="3778400" y="2086950"/>
              <a:ext cx="422825" cy="464425"/>
            </a:xfrm>
            <a:custGeom>
              <a:rect b="b" l="l" r="r" t="t"/>
              <a:pathLst>
                <a:path extrusionOk="0" h="18577" w="16913">
                  <a:moveTo>
                    <a:pt x="1" y="0"/>
                  </a:moveTo>
                  <a:lnTo>
                    <a:pt x="16913" y="1857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3778400" y="2086950"/>
              <a:ext cx="422825" cy="464425"/>
            </a:xfrm>
            <a:custGeom>
              <a:rect b="b" l="l" r="r" t="t"/>
              <a:pathLst>
                <a:path extrusionOk="0" fill="none" h="18577" w="16913">
                  <a:moveTo>
                    <a:pt x="1" y="0"/>
                  </a:moveTo>
                  <a:lnTo>
                    <a:pt x="16913" y="1857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4151425" y="2497850"/>
              <a:ext cx="16750" cy="17475"/>
            </a:xfrm>
            <a:custGeom>
              <a:rect b="b" l="l" r="r" t="t"/>
              <a:pathLst>
                <a:path extrusionOk="0" h="699" w="670">
                  <a:moveTo>
                    <a:pt x="476" y="0"/>
                  </a:moveTo>
                  <a:lnTo>
                    <a:pt x="0" y="431"/>
                  </a:lnTo>
                  <a:lnTo>
                    <a:pt x="669" y="699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4151425" y="2497850"/>
              <a:ext cx="16750" cy="17475"/>
            </a:xfrm>
            <a:custGeom>
              <a:rect b="b" l="l" r="r" t="t"/>
              <a:pathLst>
                <a:path extrusionOk="0" fill="none" h="699" w="670">
                  <a:moveTo>
                    <a:pt x="476" y="0"/>
                  </a:moveTo>
                  <a:lnTo>
                    <a:pt x="669" y="699"/>
                  </a:lnTo>
                  <a:lnTo>
                    <a:pt x="0" y="43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2"/>
            <p:cNvSpPr/>
            <p:nvPr/>
          </p:nvSpPr>
          <p:spPr>
            <a:xfrm>
              <a:off x="3778400" y="2086950"/>
              <a:ext cx="422825" cy="557300"/>
            </a:xfrm>
            <a:custGeom>
              <a:rect b="b" l="l" r="r" t="t"/>
              <a:pathLst>
                <a:path extrusionOk="0" h="22292" w="16913">
                  <a:moveTo>
                    <a:pt x="1" y="0"/>
                  </a:moveTo>
                  <a:lnTo>
                    <a:pt x="16913" y="2229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2"/>
            <p:cNvSpPr/>
            <p:nvPr/>
          </p:nvSpPr>
          <p:spPr>
            <a:xfrm>
              <a:off x="3778400" y="2086950"/>
              <a:ext cx="422825" cy="557300"/>
            </a:xfrm>
            <a:custGeom>
              <a:rect b="b" l="l" r="r" t="t"/>
              <a:pathLst>
                <a:path extrusionOk="0" fill="none" h="22292" w="16913">
                  <a:moveTo>
                    <a:pt x="1" y="0"/>
                  </a:moveTo>
                  <a:lnTo>
                    <a:pt x="16913" y="22292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2"/>
            <p:cNvSpPr/>
            <p:nvPr/>
          </p:nvSpPr>
          <p:spPr>
            <a:xfrm>
              <a:off x="4155150" y="2587375"/>
              <a:ext cx="16350" cy="17875"/>
            </a:xfrm>
            <a:custGeom>
              <a:rect b="b" l="l" r="r" t="t"/>
              <a:pathLst>
                <a:path extrusionOk="0" h="715" w="654">
                  <a:moveTo>
                    <a:pt x="520" y="1"/>
                  </a:moveTo>
                  <a:lnTo>
                    <a:pt x="0" y="402"/>
                  </a:lnTo>
                  <a:lnTo>
                    <a:pt x="654" y="71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4155150" y="2587375"/>
              <a:ext cx="16350" cy="17875"/>
            </a:xfrm>
            <a:custGeom>
              <a:rect b="b" l="l" r="r" t="t"/>
              <a:pathLst>
                <a:path extrusionOk="0" fill="none" h="715" w="654">
                  <a:moveTo>
                    <a:pt x="520" y="1"/>
                  </a:moveTo>
                  <a:lnTo>
                    <a:pt x="654" y="714"/>
                  </a:lnTo>
                  <a:lnTo>
                    <a:pt x="0" y="402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2"/>
            <p:cNvSpPr/>
            <p:nvPr/>
          </p:nvSpPr>
          <p:spPr>
            <a:xfrm>
              <a:off x="3778400" y="2086950"/>
              <a:ext cx="422825" cy="650175"/>
            </a:xfrm>
            <a:custGeom>
              <a:rect b="b" l="l" r="r" t="t"/>
              <a:pathLst>
                <a:path extrusionOk="0" h="26007" w="16913">
                  <a:moveTo>
                    <a:pt x="1" y="0"/>
                  </a:moveTo>
                  <a:lnTo>
                    <a:pt x="16913" y="2600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3778400" y="2086950"/>
              <a:ext cx="422825" cy="650175"/>
            </a:xfrm>
            <a:custGeom>
              <a:rect b="b" l="l" r="r" t="t"/>
              <a:pathLst>
                <a:path extrusionOk="0" fill="none" h="26007" w="16913">
                  <a:moveTo>
                    <a:pt x="1" y="0"/>
                  </a:moveTo>
                  <a:lnTo>
                    <a:pt x="16913" y="26007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2"/>
            <p:cNvSpPr/>
            <p:nvPr/>
          </p:nvSpPr>
          <p:spPr>
            <a:xfrm>
              <a:off x="4158850" y="2678050"/>
              <a:ext cx="15625" cy="18225"/>
            </a:xfrm>
            <a:custGeom>
              <a:rect b="b" l="l" r="r" t="t"/>
              <a:pathLst>
                <a:path extrusionOk="0" h="729" w="625">
                  <a:moveTo>
                    <a:pt x="550" y="0"/>
                  </a:moveTo>
                  <a:lnTo>
                    <a:pt x="1" y="357"/>
                  </a:lnTo>
                  <a:lnTo>
                    <a:pt x="625" y="728"/>
                  </a:lnTo>
                  <a:lnTo>
                    <a:pt x="625" y="728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4158850" y="2678050"/>
              <a:ext cx="15625" cy="18225"/>
            </a:xfrm>
            <a:custGeom>
              <a:rect b="b" l="l" r="r" t="t"/>
              <a:pathLst>
                <a:path extrusionOk="0" fill="none" h="729" w="625">
                  <a:moveTo>
                    <a:pt x="550" y="0"/>
                  </a:moveTo>
                  <a:lnTo>
                    <a:pt x="625" y="728"/>
                  </a:lnTo>
                  <a:lnTo>
                    <a:pt x="1" y="357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3778400" y="2086950"/>
              <a:ext cx="422825" cy="743075"/>
            </a:xfrm>
            <a:custGeom>
              <a:rect b="b" l="l" r="r" t="t"/>
              <a:pathLst>
                <a:path extrusionOk="0" h="29723" w="16913">
                  <a:moveTo>
                    <a:pt x="1" y="0"/>
                  </a:moveTo>
                  <a:lnTo>
                    <a:pt x="16913" y="2972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3778400" y="2086950"/>
              <a:ext cx="422825" cy="743075"/>
            </a:xfrm>
            <a:custGeom>
              <a:rect b="b" l="l" r="r" t="t"/>
              <a:pathLst>
                <a:path extrusionOk="0" fill="none" h="29723" w="16913">
                  <a:moveTo>
                    <a:pt x="1" y="0"/>
                  </a:moveTo>
                  <a:lnTo>
                    <a:pt x="16913" y="29722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4161825" y="2769425"/>
              <a:ext cx="15250" cy="18250"/>
            </a:xfrm>
            <a:custGeom>
              <a:rect b="b" l="l" r="r" t="t"/>
              <a:pathLst>
                <a:path extrusionOk="0" h="730" w="610">
                  <a:moveTo>
                    <a:pt x="565" y="1"/>
                  </a:moveTo>
                  <a:lnTo>
                    <a:pt x="1" y="328"/>
                  </a:lnTo>
                  <a:lnTo>
                    <a:pt x="610" y="729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4161825" y="2769425"/>
              <a:ext cx="15250" cy="18250"/>
            </a:xfrm>
            <a:custGeom>
              <a:rect b="b" l="l" r="r" t="t"/>
              <a:pathLst>
                <a:path extrusionOk="0" fill="none" h="730" w="610">
                  <a:moveTo>
                    <a:pt x="565" y="1"/>
                  </a:moveTo>
                  <a:lnTo>
                    <a:pt x="610" y="729"/>
                  </a:lnTo>
                  <a:lnTo>
                    <a:pt x="1" y="328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3778400" y="2086950"/>
              <a:ext cx="422825" cy="835950"/>
            </a:xfrm>
            <a:custGeom>
              <a:rect b="b" l="l" r="r" t="t"/>
              <a:pathLst>
                <a:path extrusionOk="0" h="33438" w="16913">
                  <a:moveTo>
                    <a:pt x="1" y="0"/>
                  </a:moveTo>
                  <a:lnTo>
                    <a:pt x="16913" y="3343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3778400" y="2086950"/>
              <a:ext cx="422825" cy="835950"/>
            </a:xfrm>
            <a:custGeom>
              <a:rect b="b" l="l" r="r" t="t"/>
              <a:pathLst>
                <a:path extrusionOk="0" fill="none" h="33438" w="16913">
                  <a:moveTo>
                    <a:pt x="1" y="0"/>
                  </a:moveTo>
                  <a:lnTo>
                    <a:pt x="16913" y="33438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4164425" y="2861200"/>
              <a:ext cx="14525" cy="18225"/>
            </a:xfrm>
            <a:custGeom>
              <a:rect b="b" l="l" r="r" t="t"/>
              <a:pathLst>
                <a:path extrusionOk="0" h="729" w="581">
                  <a:moveTo>
                    <a:pt x="580" y="1"/>
                  </a:moveTo>
                  <a:lnTo>
                    <a:pt x="1" y="298"/>
                  </a:lnTo>
                  <a:lnTo>
                    <a:pt x="580" y="729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4164425" y="2861200"/>
              <a:ext cx="14525" cy="18225"/>
            </a:xfrm>
            <a:custGeom>
              <a:rect b="b" l="l" r="r" t="t"/>
              <a:pathLst>
                <a:path extrusionOk="0" fill="none" h="729" w="581">
                  <a:moveTo>
                    <a:pt x="580" y="1"/>
                  </a:moveTo>
                  <a:lnTo>
                    <a:pt x="580" y="729"/>
                  </a:lnTo>
                  <a:lnTo>
                    <a:pt x="1" y="298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3778400" y="2179825"/>
              <a:ext cx="422825" cy="25"/>
            </a:xfrm>
            <a:custGeom>
              <a:rect b="b" l="l" r="r" t="t"/>
              <a:pathLst>
                <a:path extrusionOk="0" h="1" w="16913">
                  <a:moveTo>
                    <a:pt x="1" y="0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3778400" y="2179825"/>
              <a:ext cx="422825" cy="25"/>
            </a:xfrm>
            <a:custGeom>
              <a:rect b="b" l="l" r="r" t="t"/>
              <a:pathLst>
                <a:path extrusionOk="0" fill="none" h="1" w="16913">
                  <a:moveTo>
                    <a:pt x="1" y="0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4136200" y="2171650"/>
              <a:ext cx="16000" cy="16375"/>
            </a:xfrm>
            <a:custGeom>
              <a:rect b="b" l="l" r="r" t="t"/>
              <a:pathLst>
                <a:path extrusionOk="0" h="655" w="640">
                  <a:moveTo>
                    <a:pt x="0" y="0"/>
                  </a:moveTo>
                  <a:lnTo>
                    <a:pt x="0" y="654"/>
                  </a:lnTo>
                  <a:lnTo>
                    <a:pt x="639" y="3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4136200" y="2171650"/>
              <a:ext cx="16000" cy="16375"/>
            </a:xfrm>
            <a:custGeom>
              <a:rect b="b" l="l" r="r" t="t"/>
              <a:pathLst>
                <a:path extrusionOk="0" fill="none" h="655" w="640">
                  <a:moveTo>
                    <a:pt x="0" y="0"/>
                  </a:moveTo>
                  <a:lnTo>
                    <a:pt x="639" y="327"/>
                  </a:lnTo>
                  <a:lnTo>
                    <a:pt x="0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3778400" y="2179825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0"/>
                  </a:moveTo>
                  <a:lnTo>
                    <a:pt x="16913" y="371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3778400" y="2179825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0"/>
                  </a:moveTo>
                  <a:lnTo>
                    <a:pt x="16913" y="371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4135825" y="2250775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134" y="1"/>
                  </a:moveTo>
                  <a:lnTo>
                    <a:pt x="0" y="640"/>
                  </a:lnTo>
                  <a:lnTo>
                    <a:pt x="699" y="461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4135825" y="2250775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134" y="1"/>
                  </a:moveTo>
                  <a:lnTo>
                    <a:pt x="699" y="461"/>
                  </a:lnTo>
                  <a:lnTo>
                    <a:pt x="0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3778400" y="2179825"/>
              <a:ext cx="422825" cy="185775"/>
            </a:xfrm>
            <a:custGeom>
              <a:rect b="b" l="l" r="r" t="t"/>
              <a:pathLst>
                <a:path extrusionOk="0" h="7431" w="16913">
                  <a:moveTo>
                    <a:pt x="1" y="0"/>
                  </a:moveTo>
                  <a:lnTo>
                    <a:pt x="16913" y="74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3778400" y="2179825"/>
              <a:ext cx="422825" cy="185775"/>
            </a:xfrm>
            <a:custGeom>
              <a:rect b="b" l="l" r="r" t="t"/>
              <a:pathLst>
                <a:path extrusionOk="0" fill="none" h="7431" w="16913">
                  <a:moveTo>
                    <a:pt x="1" y="0"/>
                  </a:moveTo>
                  <a:lnTo>
                    <a:pt x="16913" y="743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4138425" y="2332150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253" y="0"/>
                  </a:moveTo>
                  <a:lnTo>
                    <a:pt x="0" y="595"/>
                  </a:lnTo>
                  <a:lnTo>
                    <a:pt x="728" y="55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4138425" y="2332150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253" y="0"/>
                  </a:moveTo>
                  <a:lnTo>
                    <a:pt x="728" y="550"/>
                  </a:lnTo>
                  <a:lnTo>
                    <a:pt x="0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3778400" y="2179825"/>
              <a:ext cx="422825" cy="278675"/>
            </a:xfrm>
            <a:custGeom>
              <a:rect b="b" l="l" r="r" t="t"/>
              <a:pathLst>
                <a:path extrusionOk="0" h="11147" w="16913">
                  <a:moveTo>
                    <a:pt x="1" y="0"/>
                  </a:moveTo>
                  <a:lnTo>
                    <a:pt x="16913" y="1114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3778400" y="2179825"/>
              <a:ext cx="422825" cy="278675"/>
            </a:xfrm>
            <a:custGeom>
              <a:rect b="b" l="l" r="r" t="t"/>
              <a:pathLst>
                <a:path extrusionOk="0" fill="none" h="11147" w="16913">
                  <a:moveTo>
                    <a:pt x="1" y="0"/>
                  </a:moveTo>
                  <a:lnTo>
                    <a:pt x="16913" y="1114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4142500" y="2415750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357" y="0"/>
                  </a:moveTo>
                  <a:lnTo>
                    <a:pt x="1" y="550"/>
                  </a:lnTo>
                  <a:lnTo>
                    <a:pt x="714" y="639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4142500" y="2415750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357" y="0"/>
                  </a:moveTo>
                  <a:lnTo>
                    <a:pt x="714" y="639"/>
                  </a:lnTo>
                  <a:lnTo>
                    <a:pt x="1" y="55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3778400" y="2179825"/>
              <a:ext cx="422825" cy="371550"/>
            </a:xfrm>
            <a:custGeom>
              <a:rect b="b" l="l" r="r" t="t"/>
              <a:pathLst>
                <a:path extrusionOk="0" h="14862" w="16913">
                  <a:moveTo>
                    <a:pt x="1" y="0"/>
                  </a:moveTo>
                  <a:lnTo>
                    <a:pt x="16913" y="1486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3778400" y="2179825"/>
              <a:ext cx="422825" cy="371550"/>
            </a:xfrm>
            <a:custGeom>
              <a:rect b="b" l="l" r="r" t="t"/>
              <a:pathLst>
                <a:path extrusionOk="0" fill="none" h="14862" w="16913">
                  <a:moveTo>
                    <a:pt x="1" y="0"/>
                  </a:moveTo>
                  <a:lnTo>
                    <a:pt x="16913" y="1486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4146975" y="2502300"/>
              <a:ext cx="17475" cy="16750"/>
            </a:xfrm>
            <a:custGeom>
              <a:rect b="b" l="l" r="r" t="t"/>
              <a:pathLst>
                <a:path extrusionOk="0" h="670" w="699">
                  <a:moveTo>
                    <a:pt x="431" y="1"/>
                  </a:moveTo>
                  <a:lnTo>
                    <a:pt x="0" y="491"/>
                  </a:lnTo>
                  <a:lnTo>
                    <a:pt x="699" y="670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4146975" y="2502300"/>
              <a:ext cx="17475" cy="16750"/>
            </a:xfrm>
            <a:custGeom>
              <a:rect b="b" l="l" r="r" t="t"/>
              <a:pathLst>
                <a:path extrusionOk="0" fill="none" h="670" w="699">
                  <a:moveTo>
                    <a:pt x="431" y="1"/>
                  </a:moveTo>
                  <a:lnTo>
                    <a:pt x="699" y="670"/>
                  </a:lnTo>
                  <a:lnTo>
                    <a:pt x="0" y="49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3778400" y="2179825"/>
              <a:ext cx="422825" cy="464425"/>
            </a:xfrm>
            <a:custGeom>
              <a:rect b="b" l="l" r="r" t="t"/>
              <a:pathLst>
                <a:path extrusionOk="0" h="18577" w="16913">
                  <a:moveTo>
                    <a:pt x="1" y="0"/>
                  </a:moveTo>
                  <a:lnTo>
                    <a:pt x="16913" y="1857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3778400" y="2179825"/>
              <a:ext cx="422825" cy="464425"/>
            </a:xfrm>
            <a:custGeom>
              <a:rect b="b" l="l" r="r" t="t"/>
              <a:pathLst>
                <a:path extrusionOk="0" fill="none" h="18577" w="16913">
                  <a:moveTo>
                    <a:pt x="1" y="0"/>
                  </a:moveTo>
                  <a:lnTo>
                    <a:pt x="16913" y="18577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4151425" y="2590725"/>
              <a:ext cx="16750" cy="17500"/>
            </a:xfrm>
            <a:custGeom>
              <a:rect b="b" l="l" r="r" t="t"/>
              <a:pathLst>
                <a:path extrusionOk="0" h="700" w="670">
                  <a:moveTo>
                    <a:pt x="476" y="1"/>
                  </a:moveTo>
                  <a:lnTo>
                    <a:pt x="0" y="432"/>
                  </a:lnTo>
                  <a:lnTo>
                    <a:pt x="669" y="699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4151425" y="2590725"/>
              <a:ext cx="16750" cy="17500"/>
            </a:xfrm>
            <a:custGeom>
              <a:rect b="b" l="l" r="r" t="t"/>
              <a:pathLst>
                <a:path extrusionOk="0" fill="none" h="700" w="670">
                  <a:moveTo>
                    <a:pt x="476" y="1"/>
                  </a:moveTo>
                  <a:lnTo>
                    <a:pt x="669" y="699"/>
                  </a:lnTo>
                  <a:lnTo>
                    <a:pt x="0" y="432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3778400" y="2179825"/>
              <a:ext cx="422825" cy="557300"/>
            </a:xfrm>
            <a:custGeom>
              <a:rect b="b" l="l" r="r" t="t"/>
              <a:pathLst>
                <a:path extrusionOk="0" h="22292" w="16913">
                  <a:moveTo>
                    <a:pt x="1" y="0"/>
                  </a:moveTo>
                  <a:lnTo>
                    <a:pt x="16913" y="2229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3778400" y="2179825"/>
              <a:ext cx="422825" cy="557300"/>
            </a:xfrm>
            <a:custGeom>
              <a:rect b="b" l="l" r="r" t="t"/>
              <a:pathLst>
                <a:path extrusionOk="0" fill="none" h="22292" w="16913">
                  <a:moveTo>
                    <a:pt x="1" y="0"/>
                  </a:moveTo>
                  <a:lnTo>
                    <a:pt x="16913" y="22292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4155150" y="2680275"/>
              <a:ext cx="16350" cy="17850"/>
            </a:xfrm>
            <a:custGeom>
              <a:rect b="b" l="l" r="r" t="t"/>
              <a:pathLst>
                <a:path extrusionOk="0" h="714" w="654">
                  <a:moveTo>
                    <a:pt x="520" y="0"/>
                  </a:moveTo>
                  <a:lnTo>
                    <a:pt x="0" y="401"/>
                  </a:lnTo>
                  <a:lnTo>
                    <a:pt x="654" y="714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4155150" y="2680275"/>
              <a:ext cx="16350" cy="17850"/>
            </a:xfrm>
            <a:custGeom>
              <a:rect b="b" l="l" r="r" t="t"/>
              <a:pathLst>
                <a:path extrusionOk="0" fill="none" h="714" w="654">
                  <a:moveTo>
                    <a:pt x="520" y="0"/>
                  </a:moveTo>
                  <a:lnTo>
                    <a:pt x="654" y="714"/>
                  </a:lnTo>
                  <a:lnTo>
                    <a:pt x="0" y="40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3778400" y="2179825"/>
              <a:ext cx="422825" cy="650200"/>
            </a:xfrm>
            <a:custGeom>
              <a:rect b="b" l="l" r="r" t="t"/>
              <a:pathLst>
                <a:path extrusionOk="0" h="26008" w="16913">
                  <a:moveTo>
                    <a:pt x="1" y="0"/>
                  </a:moveTo>
                  <a:lnTo>
                    <a:pt x="16913" y="2600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3778400" y="2179825"/>
              <a:ext cx="422825" cy="650200"/>
            </a:xfrm>
            <a:custGeom>
              <a:rect b="b" l="l" r="r" t="t"/>
              <a:pathLst>
                <a:path extrusionOk="0" fill="none" h="26008" w="16913">
                  <a:moveTo>
                    <a:pt x="1" y="0"/>
                  </a:moveTo>
                  <a:lnTo>
                    <a:pt x="16913" y="26007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4158850" y="2770925"/>
              <a:ext cx="15625" cy="18225"/>
            </a:xfrm>
            <a:custGeom>
              <a:rect b="b" l="l" r="r" t="t"/>
              <a:pathLst>
                <a:path extrusionOk="0" h="729" w="625">
                  <a:moveTo>
                    <a:pt x="550" y="0"/>
                  </a:moveTo>
                  <a:lnTo>
                    <a:pt x="1" y="357"/>
                  </a:lnTo>
                  <a:lnTo>
                    <a:pt x="625" y="729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4158850" y="2770925"/>
              <a:ext cx="15625" cy="18225"/>
            </a:xfrm>
            <a:custGeom>
              <a:rect b="b" l="l" r="r" t="t"/>
              <a:pathLst>
                <a:path extrusionOk="0" fill="none" h="729" w="625">
                  <a:moveTo>
                    <a:pt x="550" y="0"/>
                  </a:moveTo>
                  <a:lnTo>
                    <a:pt x="625" y="729"/>
                  </a:lnTo>
                  <a:lnTo>
                    <a:pt x="1" y="357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3778400" y="2179825"/>
              <a:ext cx="422825" cy="743075"/>
            </a:xfrm>
            <a:custGeom>
              <a:rect b="b" l="l" r="r" t="t"/>
              <a:pathLst>
                <a:path extrusionOk="0" h="29723" w="16913">
                  <a:moveTo>
                    <a:pt x="1" y="0"/>
                  </a:moveTo>
                  <a:lnTo>
                    <a:pt x="16913" y="2972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3778400" y="2179825"/>
              <a:ext cx="422825" cy="743075"/>
            </a:xfrm>
            <a:custGeom>
              <a:rect b="b" l="l" r="r" t="t"/>
              <a:pathLst>
                <a:path extrusionOk="0" fill="none" h="29723" w="16913">
                  <a:moveTo>
                    <a:pt x="1" y="0"/>
                  </a:moveTo>
                  <a:lnTo>
                    <a:pt x="16913" y="29723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4161825" y="2862325"/>
              <a:ext cx="15250" cy="18225"/>
            </a:xfrm>
            <a:custGeom>
              <a:rect b="b" l="l" r="r" t="t"/>
              <a:pathLst>
                <a:path extrusionOk="0" h="729" w="610">
                  <a:moveTo>
                    <a:pt x="565" y="0"/>
                  </a:moveTo>
                  <a:lnTo>
                    <a:pt x="1" y="327"/>
                  </a:lnTo>
                  <a:lnTo>
                    <a:pt x="610" y="728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4161825" y="2862325"/>
              <a:ext cx="15250" cy="18225"/>
            </a:xfrm>
            <a:custGeom>
              <a:rect b="b" l="l" r="r" t="t"/>
              <a:pathLst>
                <a:path extrusionOk="0" fill="none" h="729" w="610">
                  <a:moveTo>
                    <a:pt x="565" y="0"/>
                  </a:moveTo>
                  <a:lnTo>
                    <a:pt x="610" y="728"/>
                  </a:lnTo>
                  <a:lnTo>
                    <a:pt x="1" y="327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3778400" y="2179825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3716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3778400" y="2179825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3716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4135825" y="2185775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0" y="0"/>
                  </a:moveTo>
                  <a:lnTo>
                    <a:pt x="134" y="639"/>
                  </a:lnTo>
                  <a:lnTo>
                    <a:pt x="699" y="1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4135825" y="2185775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0" y="0"/>
                  </a:moveTo>
                  <a:lnTo>
                    <a:pt x="699" y="178"/>
                  </a:lnTo>
                  <a:lnTo>
                    <a:pt x="134" y="63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3778400" y="2272700"/>
              <a:ext cx="422825" cy="25"/>
            </a:xfrm>
            <a:custGeom>
              <a:rect b="b" l="l" r="r" t="t"/>
              <a:pathLst>
                <a:path extrusionOk="0" h="1" w="16913">
                  <a:moveTo>
                    <a:pt x="1" y="1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3778400" y="2272700"/>
              <a:ext cx="422825" cy="25"/>
            </a:xfrm>
            <a:custGeom>
              <a:rect b="b" l="l" r="r" t="t"/>
              <a:pathLst>
                <a:path extrusionOk="0" fill="none" h="1" w="16913">
                  <a:moveTo>
                    <a:pt x="1" y="1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4136200" y="2264525"/>
              <a:ext cx="16000" cy="16375"/>
            </a:xfrm>
            <a:custGeom>
              <a:rect b="b" l="l" r="r" t="t"/>
              <a:pathLst>
                <a:path extrusionOk="0" h="655" w="640">
                  <a:moveTo>
                    <a:pt x="0" y="1"/>
                  </a:moveTo>
                  <a:lnTo>
                    <a:pt x="0" y="655"/>
                  </a:lnTo>
                  <a:lnTo>
                    <a:pt x="639" y="3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4136200" y="2264525"/>
              <a:ext cx="16000" cy="16375"/>
            </a:xfrm>
            <a:custGeom>
              <a:rect b="b" l="l" r="r" t="t"/>
              <a:pathLst>
                <a:path extrusionOk="0" fill="none" h="655" w="640">
                  <a:moveTo>
                    <a:pt x="0" y="1"/>
                  </a:moveTo>
                  <a:lnTo>
                    <a:pt x="639" y="328"/>
                  </a:lnTo>
                  <a:lnTo>
                    <a:pt x="0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3778400" y="2272700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1"/>
                  </a:moveTo>
                  <a:lnTo>
                    <a:pt x="16913" y="371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3778400" y="2272700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1"/>
                  </a:moveTo>
                  <a:lnTo>
                    <a:pt x="16913" y="371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4135825" y="2343675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134" y="0"/>
                  </a:moveTo>
                  <a:lnTo>
                    <a:pt x="0" y="639"/>
                  </a:lnTo>
                  <a:lnTo>
                    <a:pt x="699" y="461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4135825" y="2343675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134" y="0"/>
                  </a:moveTo>
                  <a:lnTo>
                    <a:pt x="699" y="461"/>
                  </a:lnTo>
                  <a:lnTo>
                    <a:pt x="0" y="63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3778400" y="2272700"/>
              <a:ext cx="422825" cy="185800"/>
            </a:xfrm>
            <a:custGeom>
              <a:rect b="b" l="l" r="r" t="t"/>
              <a:pathLst>
                <a:path extrusionOk="0" h="7432" w="16913">
                  <a:moveTo>
                    <a:pt x="1" y="1"/>
                  </a:moveTo>
                  <a:lnTo>
                    <a:pt x="16913" y="74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3778400" y="2272700"/>
              <a:ext cx="422825" cy="185800"/>
            </a:xfrm>
            <a:custGeom>
              <a:rect b="b" l="l" r="r" t="t"/>
              <a:pathLst>
                <a:path extrusionOk="0" fill="none" h="7432" w="16913">
                  <a:moveTo>
                    <a:pt x="1" y="1"/>
                  </a:moveTo>
                  <a:lnTo>
                    <a:pt x="16913" y="743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4138425" y="2425025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253" y="1"/>
                  </a:moveTo>
                  <a:lnTo>
                    <a:pt x="0" y="595"/>
                  </a:lnTo>
                  <a:lnTo>
                    <a:pt x="728" y="551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4138425" y="2425025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253" y="1"/>
                  </a:moveTo>
                  <a:lnTo>
                    <a:pt x="728" y="551"/>
                  </a:lnTo>
                  <a:lnTo>
                    <a:pt x="0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3778400" y="2272700"/>
              <a:ext cx="422825" cy="278675"/>
            </a:xfrm>
            <a:custGeom>
              <a:rect b="b" l="l" r="r" t="t"/>
              <a:pathLst>
                <a:path extrusionOk="0" h="11147" w="16913">
                  <a:moveTo>
                    <a:pt x="1" y="1"/>
                  </a:moveTo>
                  <a:lnTo>
                    <a:pt x="16913" y="1114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3778400" y="2272700"/>
              <a:ext cx="422825" cy="278675"/>
            </a:xfrm>
            <a:custGeom>
              <a:rect b="b" l="l" r="r" t="t"/>
              <a:pathLst>
                <a:path extrusionOk="0" fill="none" h="11147" w="16913">
                  <a:moveTo>
                    <a:pt x="1" y="1"/>
                  </a:moveTo>
                  <a:lnTo>
                    <a:pt x="16913" y="1114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4142500" y="2508625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357" y="0"/>
                  </a:moveTo>
                  <a:lnTo>
                    <a:pt x="1" y="550"/>
                  </a:lnTo>
                  <a:lnTo>
                    <a:pt x="714" y="639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4142500" y="2508625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357" y="0"/>
                  </a:moveTo>
                  <a:lnTo>
                    <a:pt x="714" y="639"/>
                  </a:lnTo>
                  <a:lnTo>
                    <a:pt x="1" y="55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3778400" y="2272700"/>
              <a:ext cx="422825" cy="371550"/>
            </a:xfrm>
            <a:custGeom>
              <a:rect b="b" l="l" r="r" t="t"/>
              <a:pathLst>
                <a:path extrusionOk="0" h="14862" w="16913">
                  <a:moveTo>
                    <a:pt x="1" y="1"/>
                  </a:moveTo>
                  <a:lnTo>
                    <a:pt x="16913" y="1486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3778400" y="2272700"/>
              <a:ext cx="422825" cy="371550"/>
            </a:xfrm>
            <a:custGeom>
              <a:rect b="b" l="l" r="r" t="t"/>
              <a:pathLst>
                <a:path extrusionOk="0" fill="none" h="14862" w="16913">
                  <a:moveTo>
                    <a:pt x="1" y="1"/>
                  </a:moveTo>
                  <a:lnTo>
                    <a:pt x="16913" y="14862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4146975" y="2595200"/>
              <a:ext cx="17475" cy="16725"/>
            </a:xfrm>
            <a:custGeom>
              <a:rect b="b" l="l" r="r" t="t"/>
              <a:pathLst>
                <a:path extrusionOk="0" h="669" w="699">
                  <a:moveTo>
                    <a:pt x="431" y="0"/>
                  </a:moveTo>
                  <a:lnTo>
                    <a:pt x="0" y="490"/>
                  </a:lnTo>
                  <a:lnTo>
                    <a:pt x="699" y="669"/>
                  </a:lnTo>
                  <a:lnTo>
                    <a:pt x="43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4146975" y="2595200"/>
              <a:ext cx="17475" cy="16725"/>
            </a:xfrm>
            <a:custGeom>
              <a:rect b="b" l="l" r="r" t="t"/>
              <a:pathLst>
                <a:path extrusionOk="0" fill="none" h="669" w="699">
                  <a:moveTo>
                    <a:pt x="431" y="0"/>
                  </a:moveTo>
                  <a:lnTo>
                    <a:pt x="699" y="669"/>
                  </a:lnTo>
                  <a:lnTo>
                    <a:pt x="0" y="49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3778400" y="2272700"/>
              <a:ext cx="422825" cy="464425"/>
            </a:xfrm>
            <a:custGeom>
              <a:rect b="b" l="l" r="r" t="t"/>
              <a:pathLst>
                <a:path extrusionOk="0" h="18577" w="16913">
                  <a:moveTo>
                    <a:pt x="1" y="1"/>
                  </a:moveTo>
                  <a:lnTo>
                    <a:pt x="16913" y="1857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3778400" y="2272700"/>
              <a:ext cx="422825" cy="464425"/>
            </a:xfrm>
            <a:custGeom>
              <a:rect b="b" l="l" r="r" t="t"/>
              <a:pathLst>
                <a:path extrusionOk="0" fill="none" h="18577" w="16913">
                  <a:moveTo>
                    <a:pt x="1" y="1"/>
                  </a:moveTo>
                  <a:lnTo>
                    <a:pt x="16913" y="18577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4151425" y="2683600"/>
              <a:ext cx="16750" cy="17500"/>
            </a:xfrm>
            <a:custGeom>
              <a:rect b="b" l="l" r="r" t="t"/>
              <a:pathLst>
                <a:path extrusionOk="0" h="700" w="670">
                  <a:moveTo>
                    <a:pt x="476" y="1"/>
                  </a:moveTo>
                  <a:lnTo>
                    <a:pt x="0" y="432"/>
                  </a:lnTo>
                  <a:lnTo>
                    <a:pt x="669" y="699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4151425" y="2683600"/>
              <a:ext cx="16750" cy="17500"/>
            </a:xfrm>
            <a:custGeom>
              <a:rect b="b" l="l" r="r" t="t"/>
              <a:pathLst>
                <a:path extrusionOk="0" fill="none" h="700" w="670">
                  <a:moveTo>
                    <a:pt x="476" y="1"/>
                  </a:moveTo>
                  <a:lnTo>
                    <a:pt x="669" y="699"/>
                  </a:lnTo>
                  <a:lnTo>
                    <a:pt x="0" y="432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3778400" y="2272700"/>
              <a:ext cx="422825" cy="557325"/>
            </a:xfrm>
            <a:custGeom>
              <a:rect b="b" l="l" r="r" t="t"/>
              <a:pathLst>
                <a:path extrusionOk="0" h="22293" w="16913">
                  <a:moveTo>
                    <a:pt x="1" y="1"/>
                  </a:moveTo>
                  <a:lnTo>
                    <a:pt x="16913" y="2229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3778400" y="2272700"/>
              <a:ext cx="422825" cy="557325"/>
            </a:xfrm>
            <a:custGeom>
              <a:rect b="b" l="l" r="r" t="t"/>
              <a:pathLst>
                <a:path extrusionOk="0" fill="none" h="22293" w="16913">
                  <a:moveTo>
                    <a:pt x="1" y="1"/>
                  </a:moveTo>
                  <a:lnTo>
                    <a:pt x="16913" y="22292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4155150" y="2773150"/>
              <a:ext cx="16350" cy="17850"/>
            </a:xfrm>
            <a:custGeom>
              <a:rect b="b" l="l" r="r" t="t"/>
              <a:pathLst>
                <a:path extrusionOk="0" h="714" w="654">
                  <a:moveTo>
                    <a:pt x="520" y="1"/>
                  </a:moveTo>
                  <a:lnTo>
                    <a:pt x="0" y="402"/>
                  </a:lnTo>
                  <a:lnTo>
                    <a:pt x="654" y="714"/>
                  </a:lnTo>
                  <a:lnTo>
                    <a:pt x="654" y="71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4155150" y="2773150"/>
              <a:ext cx="16350" cy="17850"/>
            </a:xfrm>
            <a:custGeom>
              <a:rect b="b" l="l" r="r" t="t"/>
              <a:pathLst>
                <a:path extrusionOk="0" fill="none" h="714" w="654">
                  <a:moveTo>
                    <a:pt x="520" y="1"/>
                  </a:moveTo>
                  <a:lnTo>
                    <a:pt x="654" y="714"/>
                  </a:lnTo>
                  <a:lnTo>
                    <a:pt x="0" y="402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3778400" y="2272700"/>
              <a:ext cx="422825" cy="650200"/>
            </a:xfrm>
            <a:custGeom>
              <a:rect b="b" l="l" r="r" t="t"/>
              <a:pathLst>
                <a:path extrusionOk="0" h="26008" w="16913">
                  <a:moveTo>
                    <a:pt x="1" y="1"/>
                  </a:moveTo>
                  <a:lnTo>
                    <a:pt x="16913" y="2600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3778400" y="2272700"/>
              <a:ext cx="422825" cy="650200"/>
            </a:xfrm>
            <a:custGeom>
              <a:rect b="b" l="l" r="r" t="t"/>
              <a:pathLst>
                <a:path extrusionOk="0" fill="none" h="26008" w="16913">
                  <a:moveTo>
                    <a:pt x="1" y="1"/>
                  </a:moveTo>
                  <a:lnTo>
                    <a:pt x="16913" y="26008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4158850" y="2863800"/>
              <a:ext cx="15625" cy="18225"/>
            </a:xfrm>
            <a:custGeom>
              <a:rect b="b" l="l" r="r" t="t"/>
              <a:pathLst>
                <a:path extrusionOk="0" h="729" w="625">
                  <a:moveTo>
                    <a:pt x="550" y="1"/>
                  </a:moveTo>
                  <a:lnTo>
                    <a:pt x="1" y="357"/>
                  </a:lnTo>
                  <a:lnTo>
                    <a:pt x="625" y="729"/>
                  </a:lnTo>
                  <a:lnTo>
                    <a:pt x="55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4158850" y="2863800"/>
              <a:ext cx="15625" cy="18225"/>
            </a:xfrm>
            <a:custGeom>
              <a:rect b="b" l="l" r="r" t="t"/>
              <a:pathLst>
                <a:path extrusionOk="0" fill="none" h="729" w="625">
                  <a:moveTo>
                    <a:pt x="550" y="1"/>
                  </a:moveTo>
                  <a:lnTo>
                    <a:pt x="625" y="729"/>
                  </a:lnTo>
                  <a:lnTo>
                    <a:pt x="1" y="357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3778400" y="2179825"/>
              <a:ext cx="422825" cy="185775"/>
            </a:xfrm>
            <a:custGeom>
              <a:rect b="b" l="l" r="r" t="t"/>
              <a:pathLst>
                <a:path extrusionOk="0" h="7431" w="16913">
                  <a:moveTo>
                    <a:pt x="1" y="7431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3778400" y="2179825"/>
              <a:ext cx="422825" cy="185775"/>
            </a:xfrm>
            <a:custGeom>
              <a:rect b="b" l="l" r="r" t="t"/>
              <a:pathLst>
                <a:path extrusionOk="0" fill="none" h="7431" w="16913">
                  <a:moveTo>
                    <a:pt x="1" y="7431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4138425" y="2198400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0" y="0"/>
                  </a:moveTo>
                  <a:lnTo>
                    <a:pt x="253" y="595"/>
                  </a:lnTo>
                  <a:lnTo>
                    <a:pt x="7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4138425" y="2198400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0" y="0"/>
                  </a:moveTo>
                  <a:lnTo>
                    <a:pt x="728" y="45"/>
                  </a:lnTo>
                  <a:lnTo>
                    <a:pt x="25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3778400" y="2272700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3716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3778400" y="2272700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3716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4135825" y="2278650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0" y="0"/>
                  </a:moveTo>
                  <a:lnTo>
                    <a:pt x="134" y="639"/>
                  </a:lnTo>
                  <a:lnTo>
                    <a:pt x="699" y="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4135825" y="2278650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0" y="0"/>
                  </a:moveTo>
                  <a:lnTo>
                    <a:pt x="699" y="179"/>
                  </a:lnTo>
                  <a:lnTo>
                    <a:pt x="134" y="63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3778400" y="2365575"/>
              <a:ext cx="422825" cy="25"/>
            </a:xfrm>
            <a:custGeom>
              <a:rect b="b" l="l" r="r" t="t"/>
              <a:pathLst>
                <a:path extrusionOk="0" h="1" w="16913">
                  <a:moveTo>
                    <a:pt x="1" y="1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3778400" y="2365575"/>
              <a:ext cx="422825" cy="25"/>
            </a:xfrm>
            <a:custGeom>
              <a:rect b="b" l="l" r="r" t="t"/>
              <a:pathLst>
                <a:path extrusionOk="0" fill="none" h="1" w="16913">
                  <a:moveTo>
                    <a:pt x="1" y="1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4136200" y="2357400"/>
              <a:ext cx="16000" cy="16375"/>
            </a:xfrm>
            <a:custGeom>
              <a:rect b="b" l="l" r="r" t="t"/>
              <a:pathLst>
                <a:path extrusionOk="0" h="655" w="640">
                  <a:moveTo>
                    <a:pt x="0" y="1"/>
                  </a:moveTo>
                  <a:lnTo>
                    <a:pt x="0" y="655"/>
                  </a:lnTo>
                  <a:lnTo>
                    <a:pt x="639" y="3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4136200" y="2357400"/>
              <a:ext cx="16000" cy="16375"/>
            </a:xfrm>
            <a:custGeom>
              <a:rect b="b" l="l" r="r" t="t"/>
              <a:pathLst>
                <a:path extrusionOk="0" fill="none" h="655" w="640">
                  <a:moveTo>
                    <a:pt x="0" y="1"/>
                  </a:moveTo>
                  <a:lnTo>
                    <a:pt x="639" y="328"/>
                  </a:lnTo>
                  <a:lnTo>
                    <a:pt x="0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3778400" y="2365575"/>
              <a:ext cx="422825" cy="92925"/>
            </a:xfrm>
            <a:custGeom>
              <a:rect b="b" l="l" r="r" t="t"/>
              <a:pathLst>
                <a:path extrusionOk="0" h="3717" w="16913">
                  <a:moveTo>
                    <a:pt x="1" y="1"/>
                  </a:moveTo>
                  <a:lnTo>
                    <a:pt x="16913" y="371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3778400" y="2365575"/>
              <a:ext cx="422825" cy="92925"/>
            </a:xfrm>
            <a:custGeom>
              <a:rect b="b" l="l" r="r" t="t"/>
              <a:pathLst>
                <a:path extrusionOk="0" fill="none" h="3717" w="16913">
                  <a:moveTo>
                    <a:pt x="1" y="1"/>
                  </a:moveTo>
                  <a:lnTo>
                    <a:pt x="16913" y="371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4135825" y="2436550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134" y="0"/>
                  </a:moveTo>
                  <a:lnTo>
                    <a:pt x="0" y="639"/>
                  </a:lnTo>
                  <a:lnTo>
                    <a:pt x="699" y="461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4135825" y="2436550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134" y="0"/>
                  </a:moveTo>
                  <a:lnTo>
                    <a:pt x="699" y="461"/>
                  </a:lnTo>
                  <a:lnTo>
                    <a:pt x="0" y="63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3778400" y="2365575"/>
              <a:ext cx="422825" cy="185800"/>
            </a:xfrm>
            <a:custGeom>
              <a:rect b="b" l="l" r="r" t="t"/>
              <a:pathLst>
                <a:path extrusionOk="0" h="7432" w="16913">
                  <a:moveTo>
                    <a:pt x="1" y="1"/>
                  </a:moveTo>
                  <a:lnTo>
                    <a:pt x="16913" y="74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3778400" y="2365575"/>
              <a:ext cx="422825" cy="185800"/>
            </a:xfrm>
            <a:custGeom>
              <a:rect b="b" l="l" r="r" t="t"/>
              <a:pathLst>
                <a:path extrusionOk="0" fill="none" h="7432" w="16913">
                  <a:moveTo>
                    <a:pt x="1" y="1"/>
                  </a:moveTo>
                  <a:lnTo>
                    <a:pt x="16913" y="743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4138425" y="2517900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253" y="1"/>
                  </a:moveTo>
                  <a:lnTo>
                    <a:pt x="0" y="595"/>
                  </a:lnTo>
                  <a:lnTo>
                    <a:pt x="728" y="551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4138425" y="2517900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253" y="1"/>
                  </a:moveTo>
                  <a:lnTo>
                    <a:pt x="728" y="551"/>
                  </a:lnTo>
                  <a:lnTo>
                    <a:pt x="0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3778400" y="2365575"/>
              <a:ext cx="422825" cy="278675"/>
            </a:xfrm>
            <a:custGeom>
              <a:rect b="b" l="l" r="r" t="t"/>
              <a:pathLst>
                <a:path extrusionOk="0" h="11147" w="16913">
                  <a:moveTo>
                    <a:pt x="1" y="1"/>
                  </a:moveTo>
                  <a:lnTo>
                    <a:pt x="16913" y="1114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3778400" y="2365575"/>
              <a:ext cx="422825" cy="278675"/>
            </a:xfrm>
            <a:custGeom>
              <a:rect b="b" l="l" r="r" t="t"/>
              <a:pathLst>
                <a:path extrusionOk="0" fill="none" h="11147" w="16913">
                  <a:moveTo>
                    <a:pt x="1" y="1"/>
                  </a:moveTo>
                  <a:lnTo>
                    <a:pt x="16913" y="11147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4142500" y="2601500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357" y="1"/>
                  </a:moveTo>
                  <a:lnTo>
                    <a:pt x="1" y="551"/>
                  </a:lnTo>
                  <a:lnTo>
                    <a:pt x="714" y="640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4142500" y="2601500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357" y="1"/>
                  </a:moveTo>
                  <a:lnTo>
                    <a:pt x="714" y="640"/>
                  </a:lnTo>
                  <a:lnTo>
                    <a:pt x="1" y="55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3778400" y="2365575"/>
              <a:ext cx="422825" cy="371550"/>
            </a:xfrm>
            <a:custGeom>
              <a:rect b="b" l="l" r="r" t="t"/>
              <a:pathLst>
                <a:path extrusionOk="0" h="14862" w="16913">
                  <a:moveTo>
                    <a:pt x="1" y="1"/>
                  </a:moveTo>
                  <a:lnTo>
                    <a:pt x="16913" y="1486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3778400" y="2365575"/>
              <a:ext cx="422825" cy="371550"/>
            </a:xfrm>
            <a:custGeom>
              <a:rect b="b" l="l" r="r" t="t"/>
              <a:pathLst>
                <a:path extrusionOk="0" fill="none" h="14862" w="16913">
                  <a:moveTo>
                    <a:pt x="1" y="1"/>
                  </a:moveTo>
                  <a:lnTo>
                    <a:pt x="16913" y="14862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4146975" y="2688075"/>
              <a:ext cx="17475" cy="16750"/>
            </a:xfrm>
            <a:custGeom>
              <a:rect b="b" l="l" r="r" t="t"/>
              <a:pathLst>
                <a:path extrusionOk="0" h="670" w="699">
                  <a:moveTo>
                    <a:pt x="431" y="0"/>
                  </a:moveTo>
                  <a:lnTo>
                    <a:pt x="0" y="491"/>
                  </a:lnTo>
                  <a:lnTo>
                    <a:pt x="699" y="669"/>
                  </a:lnTo>
                  <a:lnTo>
                    <a:pt x="699" y="669"/>
                  </a:lnTo>
                  <a:lnTo>
                    <a:pt x="43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4146975" y="2688075"/>
              <a:ext cx="17475" cy="16750"/>
            </a:xfrm>
            <a:custGeom>
              <a:rect b="b" l="l" r="r" t="t"/>
              <a:pathLst>
                <a:path extrusionOk="0" fill="none" h="670" w="699">
                  <a:moveTo>
                    <a:pt x="431" y="0"/>
                  </a:moveTo>
                  <a:lnTo>
                    <a:pt x="699" y="669"/>
                  </a:lnTo>
                  <a:lnTo>
                    <a:pt x="0" y="49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3778400" y="2365575"/>
              <a:ext cx="422825" cy="464450"/>
            </a:xfrm>
            <a:custGeom>
              <a:rect b="b" l="l" r="r" t="t"/>
              <a:pathLst>
                <a:path extrusionOk="0" h="18578" w="16913">
                  <a:moveTo>
                    <a:pt x="1" y="1"/>
                  </a:moveTo>
                  <a:lnTo>
                    <a:pt x="16913" y="1857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3778400" y="2365575"/>
              <a:ext cx="422825" cy="464450"/>
            </a:xfrm>
            <a:custGeom>
              <a:rect b="b" l="l" r="r" t="t"/>
              <a:pathLst>
                <a:path extrusionOk="0" fill="none" h="18578" w="16913">
                  <a:moveTo>
                    <a:pt x="1" y="1"/>
                  </a:moveTo>
                  <a:lnTo>
                    <a:pt x="16913" y="18577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4151425" y="2776500"/>
              <a:ext cx="16750" cy="17475"/>
            </a:xfrm>
            <a:custGeom>
              <a:rect b="b" l="l" r="r" t="t"/>
              <a:pathLst>
                <a:path extrusionOk="0" h="699" w="670">
                  <a:moveTo>
                    <a:pt x="476" y="0"/>
                  </a:moveTo>
                  <a:lnTo>
                    <a:pt x="0" y="431"/>
                  </a:lnTo>
                  <a:lnTo>
                    <a:pt x="669" y="699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4151425" y="2776500"/>
              <a:ext cx="16750" cy="17475"/>
            </a:xfrm>
            <a:custGeom>
              <a:rect b="b" l="l" r="r" t="t"/>
              <a:pathLst>
                <a:path extrusionOk="0" fill="none" h="699" w="670">
                  <a:moveTo>
                    <a:pt x="476" y="0"/>
                  </a:moveTo>
                  <a:lnTo>
                    <a:pt x="669" y="699"/>
                  </a:lnTo>
                  <a:lnTo>
                    <a:pt x="0" y="43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3778400" y="2365575"/>
              <a:ext cx="422825" cy="557325"/>
            </a:xfrm>
            <a:custGeom>
              <a:rect b="b" l="l" r="r" t="t"/>
              <a:pathLst>
                <a:path extrusionOk="0" h="22293" w="16913">
                  <a:moveTo>
                    <a:pt x="1" y="1"/>
                  </a:moveTo>
                  <a:lnTo>
                    <a:pt x="16913" y="2229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3778400" y="2365575"/>
              <a:ext cx="422825" cy="557325"/>
            </a:xfrm>
            <a:custGeom>
              <a:rect b="b" l="l" r="r" t="t"/>
              <a:pathLst>
                <a:path extrusionOk="0" fill="none" h="22293" w="16913">
                  <a:moveTo>
                    <a:pt x="1" y="1"/>
                  </a:moveTo>
                  <a:lnTo>
                    <a:pt x="16913" y="22293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4155150" y="2866025"/>
              <a:ext cx="16350" cy="17875"/>
            </a:xfrm>
            <a:custGeom>
              <a:rect b="b" l="l" r="r" t="t"/>
              <a:pathLst>
                <a:path extrusionOk="0" h="715" w="654">
                  <a:moveTo>
                    <a:pt x="520" y="1"/>
                  </a:moveTo>
                  <a:lnTo>
                    <a:pt x="0" y="402"/>
                  </a:lnTo>
                  <a:lnTo>
                    <a:pt x="654" y="714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4155150" y="2866025"/>
              <a:ext cx="16350" cy="17875"/>
            </a:xfrm>
            <a:custGeom>
              <a:rect b="b" l="l" r="r" t="t"/>
              <a:pathLst>
                <a:path extrusionOk="0" fill="none" h="715" w="654">
                  <a:moveTo>
                    <a:pt x="520" y="1"/>
                  </a:moveTo>
                  <a:lnTo>
                    <a:pt x="654" y="714"/>
                  </a:lnTo>
                  <a:lnTo>
                    <a:pt x="0" y="402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3778400" y="2179825"/>
              <a:ext cx="422825" cy="278675"/>
            </a:xfrm>
            <a:custGeom>
              <a:rect b="b" l="l" r="r" t="t"/>
              <a:pathLst>
                <a:path extrusionOk="0" h="11147" w="16913">
                  <a:moveTo>
                    <a:pt x="1" y="11146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3778400" y="2179825"/>
              <a:ext cx="422825" cy="278675"/>
            </a:xfrm>
            <a:custGeom>
              <a:rect b="b" l="l" r="r" t="t"/>
              <a:pathLst>
                <a:path extrusionOk="0" fill="none" h="11147" w="16913">
                  <a:moveTo>
                    <a:pt x="1" y="11146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4142500" y="2206575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714" y="0"/>
                  </a:moveTo>
                  <a:lnTo>
                    <a:pt x="1" y="89"/>
                  </a:lnTo>
                  <a:lnTo>
                    <a:pt x="357" y="639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4142500" y="2206575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1" y="89"/>
                  </a:moveTo>
                  <a:lnTo>
                    <a:pt x="714" y="0"/>
                  </a:lnTo>
                  <a:lnTo>
                    <a:pt x="357" y="63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3778400" y="2272700"/>
              <a:ext cx="422825" cy="185800"/>
            </a:xfrm>
            <a:custGeom>
              <a:rect b="b" l="l" r="r" t="t"/>
              <a:pathLst>
                <a:path extrusionOk="0" h="7432" w="16913">
                  <a:moveTo>
                    <a:pt x="1" y="7431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3778400" y="2272700"/>
              <a:ext cx="422825" cy="185800"/>
            </a:xfrm>
            <a:custGeom>
              <a:rect b="b" l="l" r="r" t="t"/>
              <a:pathLst>
                <a:path extrusionOk="0" fill="none" h="7432" w="16913">
                  <a:moveTo>
                    <a:pt x="1" y="7431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4138425" y="2291275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0" y="1"/>
                  </a:moveTo>
                  <a:lnTo>
                    <a:pt x="253" y="595"/>
                  </a:lnTo>
                  <a:lnTo>
                    <a:pt x="728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4138425" y="2291275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0" y="1"/>
                  </a:moveTo>
                  <a:lnTo>
                    <a:pt x="728" y="45"/>
                  </a:lnTo>
                  <a:lnTo>
                    <a:pt x="25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3778400" y="2365575"/>
              <a:ext cx="422825" cy="92925"/>
            </a:xfrm>
            <a:custGeom>
              <a:rect b="b" l="l" r="r" t="t"/>
              <a:pathLst>
                <a:path extrusionOk="0" h="3717" w="16913">
                  <a:moveTo>
                    <a:pt x="1" y="3716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3778400" y="2365575"/>
              <a:ext cx="422825" cy="92925"/>
            </a:xfrm>
            <a:custGeom>
              <a:rect b="b" l="l" r="r" t="t"/>
              <a:pathLst>
                <a:path extrusionOk="0" fill="none" h="3717" w="16913">
                  <a:moveTo>
                    <a:pt x="1" y="3716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4135825" y="2371525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0" y="1"/>
                  </a:moveTo>
                  <a:lnTo>
                    <a:pt x="134" y="640"/>
                  </a:lnTo>
                  <a:lnTo>
                    <a:pt x="699" y="1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4135825" y="2371525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0" y="1"/>
                  </a:moveTo>
                  <a:lnTo>
                    <a:pt x="699" y="179"/>
                  </a:lnTo>
                  <a:lnTo>
                    <a:pt x="134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3778400" y="2458475"/>
              <a:ext cx="422825" cy="25"/>
            </a:xfrm>
            <a:custGeom>
              <a:rect b="b" l="l" r="r" t="t"/>
              <a:pathLst>
                <a:path extrusionOk="0" h="1" w="16913">
                  <a:moveTo>
                    <a:pt x="1" y="0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3778400" y="2458475"/>
              <a:ext cx="422825" cy="25"/>
            </a:xfrm>
            <a:custGeom>
              <a:rect b="b" l="l" r="r" t="t"/>
              <a:pathLst>
                <a:path extrusionOk="0" fill="none" h="1" w="16913">
                  <a:moveTo>
                    <a:pt x="1" y="0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4136200" y="2450300"/>
              <a:ext cx="16000" cy="16375"/>
            </a:xfrm>
            <a:custGeom>
              <a:rect b="b" l="l" r="r" t="t"/>
              <a:pathLst>
                <a:path extrusionOk="0" h="655" w="640">
                  <a:moveTo>
                    <a:pt x="0" y="0"/>
                  </a:moveTo>
                  <a:lnTo>
                    <a:pt x="0" y="654"/>
                  </a:lnTo>
                  <a:lnTo>
                    <a:pt x="639" y="3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4136200" y="2450300"/>
              <a:ext cx="16000" cy="16375"/>
            </a:xfrm>
            <a:custGeom>
              <a:rect b="b" l="l" r="r" t="t"/>
              <a:pathLst>
                <a:path extrusionOk="0" fill="none" h="655" w="640">
                  <a:moveTo>
                    <a:pt x="0" y="0"/>
                  </a:moveTo>
                  <a:lnTo>
                    <a:pt x="639" y="327"/>
                  </a:lnTo>
                  <a:lnTo>
                    <a:pt x="0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3778400" y="2458475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0"/>
                  </a:moveTo>
                  <a:lnTo>
                    <a:pt x="16913" y="371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3778400" y="2458475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0"/>
                  </a:moveTo>
                  <a:lnTo>
                    <a:pt x="16913" y="3715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4135825" y="2529425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134" y="1"/>
                  </a:moveTo>
                  <a:lnTo>
                    <a:pt x="0" y="640"/>
                  </a:lnTo>
                  <a:lnTo>
                    <a:pt x="699" y="461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4135825" y="2529425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134" y="1"/>
                  </a:moveTo>
                  <a:lnTo>
                    <a:pt x="699" y="461"/>
                  </a:lnTo>
                  <a:lnTo>
                    <a:pt x="0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3778400" y="2458475"/>
              <a:ext cx="422825" cy="185775"/>
            </a:xfrm>
            <a:custGeom>
              <a:rect b="b" l="l" r="r" t="t"/>
              <a:pathLst>
                <a:path extrusionOk="0" h="7431" w="16913">
                  <a:moveTo>
                    <a:pt x="1" y="0"/>
                  </a:moveTo>
                  <a:lnTo>
                    <a:pt x="16913" y="74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3778400" y="2458475"/>
              <a:ext cx="422825" cy="185775"/>
            </a:xfrm>
            <a:custGeom>
              <a:rect b="b" l="l" r="r" t="t"/>
              <a:pathLst>
                <a:path extrusionOk="0" fill="none" h="7431" w="16913">
                  <a:moveTo>
                    <a:pt x="1" y="0"/>
                  </a:moveTo>
                  <a:lnTo>
                    <a:pt x="16913" y="743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4138425" y="2610800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253" y="0"/>
                  </a:moveTo>
                  <a:lnTo>
                    <a:pt x="0" y="595"/>
                  </a:lnTo>
                  <a:lnTo>
                    <a:pt x="728" y="55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4138425" y="2610800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253" y="0"/>
                  </a:moveTo>
                  <a:lnTo>
                    <a:pt x="728" y="550"/>
                  </a:lnTo>
                  <a:lnTo>
                    <a:pt x="0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3778400" y="2458475"/>
              <a:ext cx="422825" cy="278650"/>
            </a:xfrm>
            <a:custGeom>
              <a:rect b="b" l="l" r="r" t="t"/>
              <a:pathLst>
                <a:path extrusionOk="0" h="11146" w="16913">
                  <a:moveTo>
                    <a:pt x="1" y="0"/>
                  </a:moveTo>
                  <a:lnTo>
                    <a:pt x="16913" y="1114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3778400" y="2458475"/>
              <a:ext cx="422825" cy="278650"/>
            </a:xfrm>
            <a:custGeom>
              <a:rect b="b" l="l" r="r" t="t"/>
              <a:pathLst>
                <a:path extrusionOk="0" fill="none" h="11146" w="16913">
                  <a:moveTo>
                    <a:pt x="1" y="0"/>
                  </a:moveTo>
                  <a:lnTo>
                    <a:pt x="16913" y="1114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4142500" y="2694375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357" y="1"/>
                  </a:moveTo>
                  <a:lnTo>
                    <a:pt x="1" y="551"/>
                  </a:lnTo>
                  <a:lnTo>
                    <a:pt x="714" y="640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4142500" y="2694375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357" y="1"/>
                  </a:moveTo>
                  <a:lnTo>
                    <a:pt x="714" y="640"/>
                  </a:lnTo>
                  <a:lnTo>
                    <a:pt x="1" y="55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3778400" y="2458475"/>
              <a:ext cx="422825" cy="371550"/>
            </a:xfrm>
            <a:custGeom>
              <a:rect b="b" l="l" r="r" t="t"/>
              <a:pathLst>
                <a:path extrusionOk="0" h="14862" w="16913">
                  <a:moveTo>
                    <a:pt x="1" y="0"/>
                  </a:moveTo>
                  <a:lnTo>
                    <a:pt x="16913" y="1486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3778400" y="2458475"/>
              <a:ext cx="422825" cy="371550"/>
            </a:xfrm>
            <a:custGeom>
              <a:rect b="b" l="l" r="r" t="t"/>
              <a:pathLst>
                <a:path extrusionOk="0" fill="none" h="14862" w="16913">
                  <a:moveTo>
                    <a:pt x="1" y="0"/>
                  </a:moveTo>
                  <a:lnTo>
                    <a:pt x="16913" y="1486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4146975" y="2780950"/>
              <a:ext cx="17475" cy="16750"/>
            </a:xfrm>
            <a:custGeom>
              <a:rect b="b" l="l" r="r" t="t"/>
              <a:pathLst>
                <a:path extrusionOk="0" h="670" w="699">
                  <a:moveTo>
                    <a:pt x="431" y="1"/>
                  </a:moveTo>
                  <a:lnTo>
                    <a:pt x="0" y="491"/>
                  </a:lnTo>
                  <a:lnTo>
                    <a:pt x="699" y="669"/>
                  </a:lnTo>
                  <a:lnTo>
                    <a:pt x="699" y="66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4146975" y="2780950"/>
              <a:ext cx="17475" cy="16750"/>
            </a:xfrm>
            <a:custGeom>
              <a:rect b="b" l="l" r="r" t="t"/>
              <a:pathLst>
                <a:path extrusionOk="0" fill="none" h="670" w="699">
                  <a:moveTo>
                    <a:pt x="431" y="1"/>
                  </a:moveTo>
                  <a:lnTo>
                    <a:pt x="699" y="669"/>
                  </a:lnTo>
                  <a:lnTo>
                    <a:pt x="0" y="49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3778400" y="2458475"/>
              <a:ext cx="422825" cy="464425"/>
            </a:xfrm>
            <a:custGeom>
              <a:rect b="b" l="l" r="r" t="t"/>
              <a:pathLst>
                <a:path extrusionOk="0" h="18577" w="16913">
                  <a:moveTo>
                    <a:pt x="1" y="0"/>
                  </a:moveTo>
                  <a:lnTo>
                    <a:pt x="16913" y="1857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3778400" y="2458475"/>
              <a:ext cx="422825" cy="464425"/>
            </a:xfrm>
            <a:custGeom>
              <a:rect b="b" l="l" r="r" t="t"/>
              <a:pathLst>
                <a:path extrusionOk="0" fill="none" h="18577" w="16913">
                  <a:moveTo>
                    <a:pt x="1" y="0"/>
                  </a:moveTo>
                  <a:lnTo>
                    <a:pt x="16913" y="18577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4151425" y="2869375"/>
              <a:ext cx="16750" cy="17500"/>
            </a:xfrm>
            <a:custGeom>
              <a:rect b="b" l="l" r="r" t="t"/>
              <a:pathLst>
                <a:path extrusionOk="0" h="700" w="670">
                  <a:moveTo>
                    <a:pt x="476" y="1"/>
                  </a:moveTo>
                  <a:lnTo>
                    <a:pt x="0" y="432"/>
                  </a:lnTo>
                  <a:lnTo>
                    <a:pt x="669" y="699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4151425" y="2869375"/>
              <a:ext cx="16750" cy="17500"/>
            </a:xfrm>
            <a:custGeom>
              <a:rect b="b" l="l" r="r" t="t"/>
              <a:pathLst>
                <a:path extrusionOk="0" fill="none" h="700" w="670">
                  <a:moveTo>
                    <a:pt x="476" y="1"/>
                  </a:moveTo>
                  <a:lnTo>
                    <a:pt x="669" y="699"/>
                  </a:lnTo>
                  <a:lnTo>
                    <a:pt x="0" y="432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3778400" y="2179825"/>
              <a:ext cx="422825" cy="371550"/>
            </a:xfrm>
            <a:custGeom>
              <a:rect b="b" l="l" r="r" t="t"/>
              <a:pathLst>
                <a:path extrusionOk="0" h="14862" w="16913">
                  <a:moveTo>
                    <a:pt x="1" y="14861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3778400" y="2179825"/>
              <a:ext cx="422825" cy="371550"/>
            </a:xfrm>
            <a:custGeom>
              <a:rect b="b" l="l" r="r" t="t"/>
              <a:pathLst>
                <a:path extrusionOk="0" fill="none" h="14862" w="16913">
                  <a:moveTo>
                    <a:pt x="1" y="14861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4146975" y="2212150"/>
              <a:ext cx="17475" cy="16725"/>
            </a:xfrm>
            <a:custGeom>
              <a:rect b="b" l="l" r="r" t="t"/>
              <a:pathLst>
                <a:path extrusionOk="0" h="669" w="699">
                  <a:moveTo>
                    <a:pt x="699" y="0"/>
                  </a:moveTo>
                  <a:lnTo>
                    <a:pt x="0" y="179"/>
                  </a:lnTo>
                  <a:lnTo>
                    <a:pt x="431" y="669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4146975" y="2212150"/>
              <a:ext cx="17475" cy="16725"/>
            </a:xfrm>
            <a:custGeom>
              <a:rect b="b" l="l" r="r" t="t"/>
              <a:pathLst>
                <a:path extrusionOk="0" fill="none" h="669" w="699">
                  <a:moveTo>
                    <a:pt x="0" y="179"/>
                  </a:moveTo>
                  <a:lnTo>
                    <a:pt x="699" y="0"/>
                  </a:lnTo>
                  <a:lnTo>
                    <a:pt x="431" y="66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3778400" y="2272700"/>
              <a:ext cx="422825" cy="278675"/>
            </a:xfrm>
            <a:custGeom>
              <a:rect b="b" l="l" r="r" t="t"/>
              <a:pathLst>
                <a:path extrusionOk="0" h="11147" w="16913">
                  <a:moveTo>
                    <a:pt x="1" y="11146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3778400" y="2272700"/>
              <a:ext cx="422825" cy="278675"/>
            </a:xfrm>
            <a:custGeom>
              <a:rect b="b" l="l" r="r" t="t"/>
              <a:pathLst>
                <a:path extrusionOk="0" fill="none" h="11147" w="16913">
                  <a:moveTo>
                    <a:pt x="1" y="11146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4142500" y="2299450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714" y="1"/>
                  </a:moveTo>
                  <a:lnTo>
                    <a:pt x="1" y="90"/>
                  </a:lnTo>
                  <a:lnTo>
                    <a:pt x="357" y="640"/>
                  </a:lnTo>
                  <a:lnTo>
                    <a:pt x="714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4142500" y="2299450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1" y="90"/>
                  </a:moveTo>
                  <a:lnTo>
                    <a:pt x="714" y="1"/>
                  </a:lnTo>
                  <a:lnTo>
                    <a:pt x="357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3778400" y="2365575"/>
              <a:ext cx="422825" cy="185800"/>
            </a:xfrm>
            <a:custGeom>
              <a:rect b="b" l="l" r="r" t="t"/>
              <a:pathLst>
                <a:path extrusionOk="0" h="7432" w="16913">
                  <a:moveTo>
                    <a:pt x="1" y="7431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3778400" y="2365575"/>
              <a:ext cx="422825" cy="185800"/>
            </a:xfrm>
            <a:custGeom>
              <a:rect b="b" l="l" r="r" t="t"/>
              <a:pathLst>
                <a:path extrusionOk="0" fill="none" h="7432" w="16913">
                  <a:moveTo>
                    <a:pt x="1" y="7431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4138425" y="2384150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0" y="1"/>
                  </a:moveTo>
                  <a:lnTo>
                    <a:pt x="253" y="595"/>
                  </a:lnTo>
                  <a:lnTo>
                    <a:pt x="728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4138425" y="2384150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0" y="1"/>
                  </a:moveTo>
                  <a:lnTo>
                    <a:pt x="728" y="46"/>
                  </a:lnTo>
                  <a:lnTo>
                    <a:pt x="25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3778400" y="2458475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3715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3778400" y="2458475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3715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4135825" y="2464400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0" y="1"/>
                  </a:moveTo>
                  <a:lnTo>
                    <a:pt x="134" y="640"/>
                  </a:lnTo>
                  <a:lnTo>
                    <a:pt x="699" y="1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4135825" y="2464400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0" y="1"/>
                  </a:moveTo>
                  <a:lnTo>
                    <a:pt x="699" y="179"/>
                  </a:lnTo>
                  <a:lnTo>
                    <a:pt x="134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3778400" y="2551350"/>
              <a:ext cx="422825" cy="25"/>
            </a:xfrm>
            <a:custGeom>
              <a:rect b="b" l="l" r="r" t="t"/>
              <a:pathLst>
                <a:path extrusionOk="0" h="1" w="16913">
                  <a:moveTo>
                    <a:pt x="1" y="0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3778400" y="2551350"/>
              <a:ext cx="422825" cy="25"/>
            </a:xfrm>
            <a:custGeom>
              <a:rect b="b" l="l" r="r" t="t"/>
              <a:pathLst>
                <a:path extrusionOk="0" fill="none" h="1" w="16913">
                  <a:moveTo>
                    <a:pt x="1" y="0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4136200" y="2543175"/>
              <a:ext cx="16000" cy="16375"/>
            </a:xfrm>
            <a:custGeom>
              <a:rect b="b" l="l" r="r" t="t"/>
              <a:pathLst>
                <a:path extrusionOk="0" h="655" w="640">
                  <a:moveTo>
                    <a:pt x="0" y="0"/>
                  </a:moveTo>
                  <a:lnTo>
                    <a:pt x="0" y="654"/>
                  </a:lnTo>
                  <a:lnTo>
                    <a:pt x="639" y="3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4136200" y="2543175"/>
              <a:ext cx="16000" cy="16375"/>
            </a:xfrm>
            <a:custGeom>
              <a:rect b="b" l="l" r="r" t="t"/>
              <a:pathLst>
                <a:path extrusionOk="0" fill="none" h="655" w="640">
                  <a:moveTo>
                    <a:pt x="0" y="0"/>
                  </a:moveTo>
                  <a:lnTo>
                    <a:pt x="639" y="327"/>
                  </a:lnTo>
                  <a:lnTo>
                    <a:pt x="0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3778400" y="2551350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0"/>
                  </a:moveTo>
                  <a:lnTo>
                    <a:pt x="16913" y="371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3778400" y="2551350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0"/>
                  </a:moveTo>
                  <a:lnTo>
                    <a:pt x="16913" y="371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4135825" y="2622300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134" y="1"/>
                  </a:moveTo>
                  <a:lnTo>
                    <a:pt x="0" y="640"/>
                  </a:lnTo>
                  <a:lnTo>
                    <a:pt x="699" y="462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4135825" y="2622300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134" y="1"/>
                  </a:moveTo>
                  <a:lnTo>
                    <a:pt x="699" y="462"/>
                  </a:lnTo>
                  <a:lnTo>
                    <a:pt x="0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3778400" y="2551350"/>
              <a:ext cx="422825" cy="185775"/>
            </a:xfrm>
            <a:custGeom>
              <a:rect b="b" l="l" r="r" t="t"/>
              <a:pathLst>
                <a:path extrusionOk="0" h="7431" w="16913">
                  <a:moveTo>
                    <a:pt x="1" y="0"/>
                  </a:moveTo>
                  <a:lnTo>
                    <a:pt x="16913" y="74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3778400" y="2551350"/>
              <a:ext cx="422825" cy="185775"/>
            </a:xfrm>
            <a:custGeom>
              <a:rect b="b" l="l" r="r" t="t"/>
              <a:pathLst>
                <a:path extrusionOk="0" fill="none" h="7431" w="16913">
                  <a:moveTo>
                    <a:pt x="1" y="0"/>
                  </a:moveTo>
                  <a:lnTo>
                    <a:pt x="16913" y="743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4138425" y="2703675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253" y="0"/>
                  </a:moveTo>
                  <a:lnTo>
                    <a:pt x="0" y="595"/>
                  </a:lnTo>
                  <a:lnTo>
                    <a:pt x="728" y="55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4138425" y="2703675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253" y="0"/>
                  </a:moveTo>
                  <a:lnTo>
                    <a:pt x="728" y="550"/>
                  </a:lnTo>
                  <a:lnTo>
                    <a:pt x="0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3778400" y="2551350"/>
              <a:ext cx="422825" cy="278675"/>
            </a:xfrm>
            <a:custGeom>
              <a:rect b="b" l="l" r="r" t="t"/>
              <a:pathLst>
                <a:path extrusionOk="0" h="11147" w="16913">
                  <a:moveTo>
                    <a:pt x="1" y="0"/>
                  </a:moveTo>
                  <a:lnTo>
                    <a:pt x="16913" y="1114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3778400" y="2551350"/>
              <a:ext cx="422825" cy="278675"/>
            </a:xfrm>
            <a:custGeom>
              <a:rect b="b" l="l" r="r" t="t"/>
              <a:pathLst>
                <a:path extrusionOk="0" fill="none" h="11147" w="16913">
                  <a:moveTo>
                    <a:pt x="1" y="0"/>
                  </a:moveTo>
                  <a:lnTo>
                    <a:pt x="16913" y="1114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4142500" y="2787275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357" y="0"/>
                  </a:moveTo>
                  <a:lnTo>
                    <a:pt x="1" y="550"/>
                  </a:lnTo>
                  <a:lnTo>
                    <a:pt x="714" y="639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4142500" y="2787275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357" y="0"/>
                  </a:moveTo>
                  <a:lnTo>
                    <a:pt x="714" y="639"/>
                  </a:lnTo>
                  <a:lnTo>
                    <a:pt x="1" y="55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3778400" y="2551350"/>
              <a:ext cx="422825" cy="371550"/>
            </a:xfrm>
            <a:custGeom>
              <a:rect b="b" l="l" r="r" t="t"/>
              <a:pathLst>
                <a:path extrusionOk="0" h="14862" w="16913">
                  <a:moveTo>
                    <a:pt x="1" y="0"/>
                  </a:moveTo>
                  <a:lnTo>
                    <a:pt x="16913" y="1486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3778400" y="2551350"/>
              <a:ext cx="422825" cy="371550"/>
            </a:xfrm>
            <a:custGeom>
              <a:rect b="b" l="l" r="r" t="t"/>
              <a:pathLst>
                <a:path extrusionOk="0" fill="none" h="14862" w="16913">
                  <a:moveTo>
                    <a:pt x="1" y="0"/>
                  </a:moveTo>
                  <a:lnTo>
                    <a:pt x="16913" y="14862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4146975" y="2873825"/>
              <a:ext cx="17475" cy="16750"/>
            </a:xfrm>
            <a:custGeom>
              <a:rect b="b" l="l" r="r" t="t"/>
              <a:pathLst>
                <a:path extrusionOk="0" h="670" w="699">
                  <a:moveTo>
                    <a:pt x="431" y="1"/>
                  </a:moveTo>
                  <a:lnTo>
                    <a:pt x="0" y="491"/>
                  </a:lnTo>
                  <a:lnTo>
                    <a:pt x="699" y="670"/>
                  </a:lnTo>
                  <a:lnTo>
                    <a:pt x="699" y="670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4146975" y="2873825"/>
              <a:ext cx="17475" cy="16750"/>
            </a:xfrm>
            <a:custGeom>
              <a:rect b="b" l="l" r="r" t="t"/>
              <a:pathLst>
                <a:path extrusionOk="0" fill="none" h="670" w="699">
                  <a:moveTo>
                    <a:pt x="431" y="1"/>
                  </a:moveTo>
                  <a:lnTo>
                    <a:pt x="699" y="670"/>
                  </a:lnTo>
                  <a:lnTo>
                    <a:pt x="0" y="49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3778400" y="2179825"/>
              <a:ext cx="422825" cy="464425"/>
            </a:xfrm>
            <a:custGeom>
              <a:rect b="b" l="l" r="r" t="t"/>
              <a:pathLst>
                <a:path extrusionOk="0" h="18577" w="16913">
                  <a:moveTo>
                    <a:pt x="1" y="18577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3778400" y="2179825"/>
              <a:ext cx="422825" cy="464425"/>
            </a:xfrm>
            <a:custGeom>
              <a:rect b="b" l="l" r="r" t="t"/>
              <a:pathLst>
                <a:path extrusionOk="0" fill="none" h="18577" w="16913">
                  <a:moveTo>
                    <a:pt x="1" y="18577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4151425" y="2215850"/>
              <a:ext cx="16750" cy="17500"/>
            </a:xfrm>
            <a:custGeom>
              <a:rect b="b" l="l" r="r" t="t"/>
              <a:pathLst>
                <a:path extrusionOk="0" h="700" w="670">
                  <a:moveTo>
                    <a:pt x="669" y="1"/>
                  </a:moveTo>
                  <a:lnTo>
                    <a:pt x="0" y="268"/>
                  </a:lnTo>
                  <a:lnTo>
                    <a:pt x="476" y="699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4151425" y="2215850"/>
              <a:ext cx="16750" cy="17500"/>
            </a:xfrm>
            <a:custGeom>
              <a:rect b="b" l="l" r="r" t="t"/>
              <a:pathLst>
                <a:path extrusionOk="0" fill="none" h="700" w="670">
                  <a:moveTo>
                    <a:pt x="0" y="268"/>
                  </a:moveTo>
                  <a:lnTo>
                    <a:pt x="669" y="1"/>
                  </a:lnTo>
                  <a:lnTo>
                    <a:pt x="476" y="69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3778400" y="2272700"/>
              <a:ext cx="422825" cy="371550"/>
            </a:xfrm>
            <a:custGeom>
              <a:rect b="b" l="l" r="r" t="t"/>
              <a:pathLst>
                <a:path extrusionOk="0" h="14862" w="16913">
                  <a:moveTo>
                    <a:pt x="1" y="14862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3778400" y="2272700"/>
              <a:ext cx="422825" cy="371550"/>
            </a:xfrm>
            <a:custGeom>
              <a:rect b="b" l="l" r="r" t="t"/>
              <a:pathLst>
                <a:path extrusionOk="0" fill="none" h="14862" w="16913">
                  <a:moveTo>
                    <a:pt x="1" y="14862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4146975" y="2305025"/>
              <a:ext cx="17475" cy="16750"/>
            </a:xfrm>
            <a:custGeom>
              <a:rect b="b" l="l" r="r" t="t"/>
              <a:pathLst>
                <a:path extrusionOk="0" h="670" w="699">
                  <a:moveTo>
                    <a:pt x="699" y="0"/>
                  </a:moveTo>
                  <a:lnTo>
                    <a:pt x="0" y="179"/>
                  </a:lnTo>
                  <a:lnTo>
                    <a:pt x="431" y="669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4146975" y="2305025"/>
              <a:ext cx="17475" cy="16750"/>
            </a:xfrm>
            <a:custGeom>
              <a:rect b="b" l="l" r="r" t="t"/>
              <a:pathLst>
                <a:path extrusionOk="0" fill="none" h="670" w="699">
                  <a:moveTo>
                    <a:pt x="0" y="179"/>
                  </a:moveTo>
                  <a:lnTo>
                    <a:pt x="699" y="0"/>
                  </a:lnTo>
                  <a:lnTo>
                    <a:pt x="431" y="66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3778400" y="2365575"/>
              <a:ext cx="422825" cy="278675"/>
            </a:xfrm>
            <a:custGeom>
              <a:rect b="b" l="l" r="r" t="t"/>
              <a:pathLst>
                <a:path extrusionOk="0" h="11147" w="16913">
                  <a:moveTo>
                    <a:pt x="1" y="11147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3778400" y="2365575"/>
              <a:ext cx="422825" cy="278675"/>
            </a:xfrm>
            <a:custGeom>
              <a:rect b="b" l="l" r="r" t="t"/>
              <a:pathLst>
                <a:path extrusionOk="0" fill="none" h="11147" w="16913">
                  <a:moveTo>
                    <a:pt x="1" y="11147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4142500" y="2392325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714" y="1"/>
                  </a:moveTo>
                  <a:lnTo>
                    <a:pt x="1" y="90"/>
                  </a:lnTo>
                  <a:lnTo>
                    <a:pt x="357" y="640"/>
                  </a:lnTo>
                  <a:lnTo>
                    <a:pt x="714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4142500" y="2392325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1" y="90"/>
                  </a:moveTo>
                  <a:lnTo>
                    <a:pt x="714" y="1"/>
                  </a:lnTo>
                  <a:lnTo>
                    <a:pt x="357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3778400" y="2458475"/>
              <a:ext cx="422825" cy="185775"/>
            </a:xfrm>
            <a:custGeom>
              <a:rect b="b" l="l" r="r" t="t"/>
              <a:pathLst>
                <a:path extrusionOk="0" h="7431" w="16913">
                  <a:moveTo>
                    <a:pt x="1" y="7431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3778400" y="2458475"/>
              <a:ext cx="422825" cy="185775"/>
            </a:xfrm>
            <a:custGeom>
              <a:rect b="b" l="l" r="r" t="t"/>
              <a:pathLst>
                <a:path extrusionOk="0" fill="none" h="7431" w="16913">
                  <a:moveTo>
                    <a:pt x="1" y="7431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4138425" y="2477050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0" y="0"/>
                  </a:moveTo>
                  <a:lnTo>
                    <a:pt x="253" y="595"/>
                  </a:lnTo>
                  <a:lnTo>
                    <a:pt x="7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4138425" y="2477050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0" y="0"/>
                  </a:moveTo>
                  <a:lnTo>
                    <a:pt x="728" y="45"/>
                  </a:lnTo>
                  <a:lnTo>
                    <a:pt x="25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3778400" y="2551350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3716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3778400" y="2551350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3716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4135825" y="2557300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0" y="0"/>
                  </a:moveTo>
                  <a:lnTo>
                    <a:pt x="134" y="639"/>
                  </a:lnTo>
                  <a:lnTo>
                    <a:pt x="699" y="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4135825" y="2557300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0" y="0"/>
                  </a:moveTo>
                  <a:lnTo>
                    <a:pt x="699" y="179"/>
                  </a:lnTo>
                  <a:lnTo>
                    <a:pt x="134" y="63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3778400" y="2644225"/>
              <a:ext cx="422825" cy="25"/>
            </a:xfrm>
            <a:custGeom>
              <a:rect b="b" l="l" r="r" t="t"/>
              <a:pathLst>
                <a:path extrusionOk="0" h="1" w="16913">
                  <a:moveTo>
                    <a:pt x="1" y="1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3778400" y="2644225"/>
              <a:ext cx="422825" cy="25"/>
            </a:xfrm>
            <a:custGeom>
              <a:rect b="b" l="l" r="r" t="t"/>
              <a:pathLst>
                <a:path extrusionOk="0" fill="none" h="1" w="16913">
                  <a:moveTo>
                    <a:pt x="1" y="1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4136200" y="2636050"/>
              <a:ext cx="16000" cy="16375"/>
            </a:xfrm>
            <a:custGeom>
              <a:rect b="b" l="l" r="r" t="t"/>
              <a:pathLst>
                <a:path extrusionOk="0" h="655" w="640">
                  <a:moveTo>
                    <a:pt x="0" y="1"/>
                  </a:moveTo>
                  <a:lnTo>
                    <a:pt x="0" y="655"/>
                  </a:lnTo>
                  <a:lnTo>
                    <a:pt x="639" y="3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4136200" y="2636050"/>
              <a:ext cx="16000" cy="16375"/>
            </a:xfrm>
            <a:custGeom>
              <a:rect b="b" l="l" r="r" t="t"/>
              <a:pathLst>
                <a:path extrusionOk="0" fill="none" h="655" w="640">
                  <a:moveTo>
                    <a:pt x="0" y="1"/>
                  </a:moveTo>
                  <a:lnTo>
                    <a:pt x="639" y="328"/>
                  </a:lnTo>
                  <a:lnTo>
                    <a:pt x="0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3778400" y="2644225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1"/>
                  </a:moveTo>
                  <a:lnTo>
                    <a:pt x="16913" y="371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3778400" y="2644225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1"/>
                  </a:moveTo>
                  <a:lnTo>
                    <a:pt x="16913" y="371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4135825" y="2715200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134" y="0"/>
                  </a:moveTo>
                  <a:lnTo>
                    <a:pt x="0" y="639"/>
                  </a:lnTo>
                  <a:lnTo>
                    <a:pt x="699" y="461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4135825" y="2715200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134" y="0"/>
                  </a:moveTo>
                  <a:lnTo>
                    <a:pt x="699" y="461"/>
                  </a:lnTo>
                  <a:lnTo>
                    <a:pt x="0" y="63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3778400" y="2644225"/>
              <a:ext cx="422825" cy="185800"/>
            </a:xfrm>
            <a:custGeom>
              <a:rect b="b" l="l" r="r" t="t"/>
              <a:pathLst>
                <a:path extrusionOk="0" h="7432" w="16913">
                  <a:moveTo>
                    <a:pt x="1" y="1"/>
                  </a:moveTo>
                  <a:lnTo>
                    <a:pt x="16913" y="74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3778400" y="2644225"/>
              <a:ext cx="422825" cy="185800"/>
            </a:xfrm>
            <a:custGeom>
              <a:rect b="b" l="l" r="r" t="t"/>
              <a:pathLst>
                <a:path extrusionOk="0" fill="none" h="7432" w="16913">
                  <a:moveTo>
                    <a:pt x="1" y="1"/>
                  </a:moveTo>
                  <a:lnTo>
                    <a:pt x="16913" y="743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4138425" y="2796550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253" y="1"/>
                  </a:moveTo>
                  <a:lnTo>
                    <a:pt x="0" y="595"/>
                  </a:lnTo>
                  <a:lnTo>
                    <a:pt x="728" y="551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4138425" y="2796550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253" y="1"/>
                  </a:moveTo>
                  <a:lnTo>
                    <a:pt x="728" y="551"/>
                  </a:lnTo>
                  <a:lnTo>
                    <a:pt x="0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3778400" y="2644225"/>
              <a:ext cx="422825" cy="278675"/>
            </a:xfrm>
            <a:custGeom>
              <a:rect b="b" l="l" r="r" t="t"/>
              <a:pathLst>
                <a:path extrusionOk="0" h="11147" w="16913">
                  <a:moveTo>
                    <a:pt x="1" y="1"/>
                  </a:moveTo>
                  <a:lnTo>
                    <a:pt x="16913" y="1114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3778400" y="2644225"/>
              <a:ext cx="422825" cy="278675"/>
            </a:xfrm>
            <a:custGeom>
              <a:rect b="b" l="l" r="r" t="t"/>
              <a:pathLst>
                <a:path extrusionOk="0" fill="none" h="11147" w="16913">
                  <a:moveTo>
                    <a:pt x="1" y="1"/>
                  </a:moveTo>
                  <a:lnTo>
                    <a:pt x="16913" y="11147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4142500" y="2880150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357" y="1"/>
                  </a:moveTo>
                  <a:lnTo>
                    <a:pt x="1" y="550"/>
                  </a:lnTo>
                  <a:lnTo>
                    <a:pt x="714" y="640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4142500" y="2880150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357" y="1"/>
                  </a:moveTo>
                  <a:lnTo>
                    <a:pt x="714" y="640"/>
                  </a:lnTo>
                  <a:lnTo>
                    <a:pt x="1" y="55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3778400" y="2179825"/>
              <a:ext cx="422825" cy="557300"/>
            </a:xfrm>
            <a:custGeom>
              <a:rect b="b" l="l" r="r" t="t"/>
              <a:pathLst>
                <a:path extrusionOk="0" h="22292" w="16913">
                  <a:moveTo>
                    <a:pt x="1" y="22292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3778400" y="2179825"/>
              <a:ext cx="422825" cy="557300"/>
            </a:xfrm>
            <a:custGeom>
              <a:rect b="b" l="l" r="r" t="t"/>
              <a:pathLst>
                <a:path extrusionOk="0" fill="none" h="22292" w="16913">
                  <a:moveTo>
                    <a:pt x="1" y="22292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4155150" y="2218825"/>
              <a:ext cx="16350" cy="17875"/>
            </a:xfrm>
            <a:custGeom>
              <a:rect b="b" l="l" r="r" t="t"/>
              <a:pathLst>
                <a:path extrusionOk="0" h="715" w="654">
                  <a:moveTo>
                    <a:pt x="654" y="1"/>
                  </a:moveTo>
                  <a:lnTo>
                    <a:pt x="0" y="313"/>
                  </a:lnTo>
                  <a:lnTo>
                    <a:pt x="520" y="714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4155150" y="2218825"/>
              <a:ext cx="16350" cy="17875"/>
            </a:xfrm>
            <a:custGeom>
              <a:rect b="b" l="l" r="r" t="t"/>
              <a:pathLst>
                <a:path extrusionOk="0" fill="none" h="715" w="654">
                  <a:moveTo>
                    <a:pt x="0" y="313"/>
                  </a:moveTo>
                  <a:lnTo>
                    <a:pt x="654" y="1"/>
                  </a:lnTo>
                  <a:lnTo>
                    <a:pt x="520" y="71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3778400" y="2272700"/>
              <a:ext cx="422825" cy="464425"/>
            </a:xfrm>
            <a:custGeom>
              <a:rect b="b" l="l" r="r" t="t"/>
              <a:pathLst>
                <a:path extrusionOk="0" h="18577" w="16913">
                  <a:moveTo>
                    <a:pt x="1" y="18577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3778400" y="2272700"/>
              <a:ext cx="422825" cy="464425"/>
            </a:xfrm>
            <a:custGeom>
              <a:rect b="b" l="l" r="r" t="t"/>
              <a:pathLst>
                <a:path extrusionOk="0" fill="none" h="18577" w="16913">
                  <a:moveTo>
                    <a:pt x="1" y="18577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4151425" y="2308750"/>
              <a:ext cx="16750" cy="17475"/>
            </a:xfrm>
            <a:custGeom>
              <a:rect b="b" l="l" r="r" t="t"/>
              <a:pathLst>
                <a:path extrusionOk="0" h="699" w="670">
                  <a:moveTo>
                    <a:pt x="669" y="0"/>
                  </a:moveTo>
                  <a:lnTo>
                    <a:pt x="0" y="268"/>
                  </a:lnTo>
                  <a:lnTo>
                    <a:pt x="476" y="699"/>
                  </a:lnTo>
                  <a:lnTo>
                    <a:pt x="66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4151425" y="2308750"/>
              <a:ext cx="16750" cy="17475"/>
            </a:xfrm>
            <a:custGeom>
              <a:rect b="b" l="l" r="r" t="t"/>
              <a:pathLst>
                <a:path extrusionOk="0" fill="none" h="699" w="670">
                  <a:moveTo>
                    <a:pt x="0" y="268"/>
                  </a:moveTo>
                  <a:lnTo>
                    <a:pt x="669" y="0"/>
                  </a:lnTo>
                  <a:lnTo>
                    <a:pt x="476" y="69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3778400" y="2365575"/>
              <a:ext cx="422825" cy="371550"/>
            </a:xfrm>
            <a:custGeom>
              <a:rect b="b" l="l" r="r" t="t"/>
              <a:pathLst>
                <a:path extrusionOk="0" h="14862" w="16913">
                  <a:moveTo>
                    <a:pt x="1" y="14862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3778400" y="2365575"/>
              <a:ext cx="422825" cy="371550"/>
            </a:xfrm>
            <a:custGeom>
              <a:rect b="b" l="l" r="r" t="t"/>
              <a:pathLst>
                <a:path extrusionOk="0" fill="none" h="14862" w="16913">
                  <a:moveTo>
                    <a:pt x="1" y="14862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4146975" y="2397900"/>
              <a:ext cx="17475" cy="16750"/>
            </a:xfrm>
            <a:custGeom>
              <a:rect b="b" l="l" r="r" t="t"/>
              <a:pathLst>
                <a:path extrusionOk="0" h="670" w="699">
                  <a:moveTo>
                    <a:pt x="699" y="1"/>
                  </a:moveTo>
                  <a:lnTo>
                    <a:pt x="0" y="179"/>
                  </a:lnTo>
                  <a:lnTo>
                    <a:pt x="431" y="670"/>
                  </a:lnTo>
                  <a:lnTo>
                    <a:pt x="69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4146975" y="2397900"/>
              <a:ext cx="17475" cy="16750"/>
            </a:xfrm>
            <a:custGeom>
              <a:rect b="b" l="l" r="r" t="t"/>
              <a:pathLst>
                <a:path extrusionOk="0" fill="none" h="670" w="699">
                  <a:moveTo>
                    <a:pt x="0" y="179"/>
                  </a:moveTo>
                  <a:lnTo>
                    <a:pt x="699" y="1"/>
                  </a:lnTo>
                  <a:lnTo>
                    <a:pt x="431" y="67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3778400" y="2458475"/>
              <a:ext cx="422825" cy="278650"/>
            </a:xfrm>
            <a:custGeom>
              <a:rect b="b" l="l" r="r" t="t"/>
              <a:pathLst>
                <a:path extrusionOk="0" h="11146" w="16913">
                  <a:moveTo>
                    <a:pt x="1" y="11146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3778400" y="2458475"/>
              <a:ext cx="422825" cy="278650"/>
            </a:xfrm>
            <a:custGeom>
              <a:rect b="b" l="l" r="r" t="t"/>
              <a:pathLst>
                <a:path extrusionOk="0" fill="none" h="11146" w="16913">
                  <a:moveTo>
                    <a:pt x="1" y="11146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4142500" y="2485225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714" y="0"/>
                  </a:moveTo>
                  <a:lnTo>
                    <a:pt x="1" y="89"/>
                  </a:lnTo>
                  <a:lnTo>
                    <a:pt x="357" y="639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4142500" y="2485225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1" y="89"/>
                  </a:moveTo>
                  <a:lnTo>
                    <a:pt x="714" y="0"/>
                  </a:lnTo>
                  <a:lnTo>
                    <a:pt x="357" y="63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3778400" y="2551350"/>
              <a:ext cx="422825" cy="185775"/>
            </a:xfrm>
            <a:custGeom>
              <a:rect b="b" l="l" r="r" t="t"/>
              <a:pathLst>
                <a:path extrusionOk="0" h="7431" w="16913">
                  <a:moveTo>
                    <a:pt x="1" y="7431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3778400" y="2551350"/>
              <a:ext cx="422825" cy="185775"/>
            </a:xfrm>
            <a:custGeom>
              <a:rect b="b" l="l" r="r" t="t"/>
              <a:pathLst>
                <a:path extrusionOk="0" fill="none" h="7431" w="16913">
                  <a:moveTo>
                    <a:pt x="1" y="7431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4138425" y="2569925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0" y="0"/>
                  </a:moveTo>
                  <a:lnTo>
                    <a:pt x="253" y="595"/>
                  </a:lnTo>
                  <a:lnTo>
                    <a:pt x="7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4138425" y="2569925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0" y="0"/>
                  </a:moveTo>
                  <a:lnTo>
                    <a:pt x="728" y="45"/>
                  </a:lnTo>
                  <a:lnTo>
                    <a:pt x="25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3778400" y="2644225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3716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3778400" y="2644225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3716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4135825" y="2650175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0" y="0"/>
                  </a:moveTo>
                  <a:lnTo>
                    <a:pt x="134" y="640"/>
                  </a:lnTo>
                  <a:lnTo>
                    <a:pt x="699" y="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4135825" y="2650175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0" y="0"/>
                  </a:moveTo>
                  <a:lnTo>
                    <a:pt x="699" y="179"/>
                  </a:lnTo>
                  <a:lnTo>
                    <a:pt x="134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3778400" y="2737100"/>
              <a:ext cx="422825" cy="25"/>
            </a:xfrm>
            <a:custGeom>
              <a:rect b="b" l="l" r="r" t="t"/>
              <a:pathLst>
                <a:path extrusionOk="0" h="1" w="16913">
                  <a:moveTo>
                    <a:pt x="1" y="1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3778400" y="2737100"/>
              <a:ext cx="422825" cy="25"/>
            </a:xfrm>
            <a:custGeom>
              <a:rect b="b" l="l" r="r" t="t"/>
              <a:pathLst>
                <a:path extrusionOk="0" fill="none" h="1" w="16913">
                  <a:moveTo>
                    <a:pt x="1" y="1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4136200" y="2728950"/>
              <a:ext cx="16000" cy="16350"/>
            </a:xfrm>
            <a:custGeom>
              <a:rect b="b" l="l" r="r" t="t"/>
              <a:pathLst>
                <a:path extrusionOk="0" h="654" w="640">
                  <a:moveTo>
                    <a:pt x="0" y="0"/>
                  </a:moveTo>
                  <a:lnTo>
                    <a:pt x="0" y="654"/>
                  </a:lnTo>
                  <a:lnTo>
                    <a:pt x="639" y="3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4136200" y="2728950"/>
              <a:ext cx="16000" cy="16350"/>
            </a:xfrm>
            <a:custGeom>
              <a:rect b="b" l="l" r="r" t="t"/>
              <a:pathLst>
                <a:path extrusionOk="0" fill="none" h="654" w="640">
                  <a:moveTo>
                    <a:pt x="0" y="0"/>
                  </a:moveTo>
                  <a:lnTo>
                    <a:pt x="639" y="327"/>
                  </a:lnTo>
                  <a:lnTo>
                    <a:pt x="0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3778400" y="2737100"/>
              <a:ext cx="422825" cy="92925"/>
            </a:xfrm>
            <a:custGeom>
              <a:rect b="b" l="l" r="r" t="t"/>
              <a:pathLst>
                <a:path extrusionOk="0" h="3717" w="16913">
                  <a:moveTo>
                    <a:pt x="1" y="1"/>
                  </a:moveTo>
                  <a:lnTo>
                    <a:pt x="16913" y="371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3778400" y="2737100"/>
              <a:ext cx="422825" cy="92925"/>
            </a:xfrm>
            <a:custGeom>
              <a:rect b="b" l="l" r="r" t="t"/>
              <a:pathLst>
                <a:path extrusionOk="0" fill="none" h="3717" w="16913">
                  <a:moveTo>
                    <a:pt x="1" y="1"/>
                  </a:moveTo>
                  <a:lnTo>
                    <a:pt x="16913" y="371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4135825" y="2808075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134" y="0"/>
                  </a:moveTo>
                  <a:lnTo>
                    <a:pt x="0" y="640"/>
                  </a:lnTo>
                  <a:lnTo>
                    <a:pt x="699" y="461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4135825" y="2808075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134" y="0"/>
                  </a:moveTo>
                  <a:lnTo>
                    <a:pt x="699" y="461"/>
                  </a:lnTo>
                  <a:lnTo>
                    <a:pt x="0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3778400" y="2737100"/>
              <a:ext cx="422825" cy="185800"/>
            </a:xfrm>
            <a:custGeom>
              <a:rect b="b" l="l" r="r" t="t"/>
              <a:pathLst>
                <a:path extrusionOk="0" h="7432" w="16913">
                  <a:moveTo>
                    <a:pt x="1" y="1"/>
                  </a:moveTo>
                  <a:lnTo>
                    <a:pt x="16913" y="743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3778400" y="2737100"/>
              <a:ext cx="422825" cy="185800"/>
            </a:xfrm>
            <a:custGeom>
              <a:rect b="b" l="l" r="r" t="t"/>
              <a:pathLst>
                <a:path extrusionOk="0" fill="none" h="7432" w="16913">
                  <a:moveTo>
                    <a:pt x="1" y="1"/>
                  </a:moveTo>
                  <a:lnTo>
                    <a:pt x="16913" y="7432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4138425" y="2889450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253" y="0"/>
                  </a:moveTo>
                  <a:lnTo>
                    <a:pt x="0" y="595"/>
                  </a:lnTo>
                  <a:lnTo>
                    <a:pt x="728" y="55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4138425" y="2889450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253" y="0"/>
                  </a:moveTo>
                  <a:lnTo>
                    <a:pt x="728" y="550"/>
                  </a:lnTo>
                  <a:lnTo>
                    <a:pt x="0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3778400" y="2179825"/>
              <a:ext cx="422825" cy="650200"/>
            </a:xfrm>
            <a:custGeom>
              <a:rect b="b" l="l" r="r" t="t"/>
              <a:pathLst>
                <a:path extrusionOk="0" h="26008" w="16913">
                  <a:moveTo>
                    <a:pt x="1" y="26007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3778400" y="2179825"/>
              <a:ext cx="422825" cy="650200"/>
            </a:xfrm>
            <a:custGeom>
              <a:rect b="b" l="l" r="r" t="t"/>
              <a:pathLst>
                <a:path extrusionOk="0" fill="none" h="26008" w="16913">
                  <a:moveTo>
                    <a:pt x="1" y="26007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4158850" y="2220700"/>
              <a:ext cx="15625" cy="18225"/>
            </a:xfrm>
            <a:custGeom>
              <a:rect b="b" l="l" r="r" t="t"/>
              <a:pathLst>
                <a:path extrusionOk="0" h="729" w="625">
                  <a:moveTo>
                    <a:pt x="625" y="0"/>
                  </a:moveTo>
                  <a:lnTo>
                    <a:pt x="1" y="372"/>
                  </a:lnTo>
                  <a:lnTo>
                    <a:pt x="550" y="728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4158850" y="2220700"/>
              <a:ext cx="15625" cy="18225"/>
            </a:xfrm>
            <a:custGeom>
              <a:rect b="b" l="l" r="r" t="t"/>
              <a:pathLst>
                <a:path extrusionOk="0" fill="none" h="729" w="625">
                  <a:moveTo>
                    <a:pt x="1" y="372"/>
                  </a:moveTo>
                  <a:lnTo>
                    <a:pt x="625" y="0"/>
                  </a:lnTo>
                  <a:lnTo>
                    <a:pt x="550" y="728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3778400" y="2272700"/>
              <a:ext cx="422825" cy="557325"/>
            </a:xfrm>
            <a:custGeom>
              <a:rect b="b" l="l" r="r" t="t"/>
              <a:pathLst>
                <a:path extrusionOk="0" h="22293" w="16913">
                  <a:moveTo>
                    <a:pt x="1" y="22292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3778400" y="2272700"/>
              <a:ext cx="422825" cy="557325"/>
            </a:xfrm>
            <a:custGeom>
              <a:rect b="b" l="l" r="r" t="t"/>
              <a:pathLst>
                <a:path extrusionOk="0" fill="none" h="22293" w="16913">
                  <a:moveTo>
                    <a:pt x="1" y="22292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4155150" y="2311700"/>
              <a:ext cx="16350" cy="17875"/>
            </a:xfrm>
            <a:custGeom>
              <a:rect b="b" l="l" r="r" t="t"/>
              <a:pathLst>
                <a:path extrusionOk="0" h="715" w="654">
                  <a:moveTo>
                    <a:pt x="654" y="1"/>
                  </a:moveTo>
                  <a:lnTo>
                    <a:pt x="0" y="313"/>
                  </a:lnTo>
                  <a:lnTo>
                    <a:pt x="520" y="714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>
              <a:off x="4155150" y="2311700"/>
              <a:ext cx="16350" cy="17875"/>
            </a:xfrm>
            <a:custGeom>
              <a:rect b="b" l="l" r="r" t="t"/>
              <a:pathLst>
                <a:path extrusionOk="0" fill="none" h="715" w="654">
                  <a:moveTo>
                    <a:pt x="0" y="313"/>
                  </a:moveTo>
                  <a:lnTo>
                    <a:pt x="654" y="1"/>
                  </a:lnTo>
                  <a:lnTo>
                    <a:pt x="520" y="71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>
              <a:off x="3778400" y="2365575"/>
              <a:ext cx="422825" cy="464450"/>
            </a:xfrm>
            <a:custGeom>
              <a:rect b="b" l="l" r="r" t="t"/>
              <a:pathLst>
                <a:path extrusionOk="0" h="18578" w="16913">
                  <a:moveTo>
                    <a:pt x="1" y="18577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2"/>
            <p:cNvSpPr/>
            <p:nvPr/>
          </p:nvSpPr>
          <p:spPr>
            <a:xfrm>
              <a:off x="3778400" y="2365575"/>
              <a:ext cx="422825" cy="464450"/>
            </a:xfrm>
            <a:custGeom>
              <a:rect b="b" l="l" r="r" t="t"/>
              <a:pathLst>
                <a:path extrusionOk="0" fill="none" h="18578" w="16913">
                  <a:moveTo>
                    <a:pt x="1" y="18577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>
              <a:off x="4151425" y="2401625"/>
              <a:ext cx="16750" cy="17475"/>
            </a:xfrm>
            <a:custGeom>
              <a:rect b="b" l="l" r="r" t="t"/>
              <a:pathLst>
                <a:path extrusionOk="0" h="699" w="670">
                  <a:moveTo>
                    <a:pt x="669" y="0"/>
                  </a:moveTo>
                  <a:lnTo>
                    <a:pt x="0" y="268"/>
                  </a:lnTo>
                  <a:lnTo>
                    <a:pt x="476" y="699"/>
                  </a:lnTo>
                  <a:lnTo>
                    <a:pt x="66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2"/>
            <p:cNvSpPr/>
            <p:nvPr/>
          </p:nvSpPr>
          <p:spPr>
            <a:xfrm>
              <a:off x="4151425" y="2401625"/>
              <a:ext cx="16750" cy="17475"/>
            </a:xfrm>
            <a:custGeom>
              <a:rect b="b" l="l" r="r" t="t"/>
              <a:pathLst>
                <a:path extrusionOk="0" fill="none" h="699" w="670">
                  <a:moveTo>
                    <a:pt x="0" y="268"/>
                  </a:moveTo>
                  <a:lnTo>
                    <a:pt x="669" y="0"/>
                  </a:lnTo>
                  <a:lnTo>
                    <a:pt x="476" y="69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2"/>
            <p:cNvSpPr/>
            <p:nvPr/>
          </p:nvSpPr>
          <p:spPr>
            <a:xfrm>
              <a:off x="3778400" y="2458475"/>
              <a:ext cx="422825" cy="371550"/>
            </a:xfrm>
            <a:custGeom>
              <a:rect b="b" l="l" r="r" t="t"/>
              <a:pathLst>
                <a:path extrusionOk="0" h="14862" w="16913">
                  <a:moveTo>
                    <a:pt x="1" y="14861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>
              <a:off x="3778400" y="2458475"/>
              <a:ext cx="422825" cy="371550"/>
            </a:xfrm>
            <a:custGeom>
              <a:rect b="b" l="l" r="r" t="t"/>
              <a:pathLst>
                <a:path extrusionOk="0" fill="none" h="14862" w="16913">
                  <a:moveTo>
                    <a:pt x="1" y="14861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2"/>
            <p:cNvSpPr/>
            <p:nvPr/>
          </p:nvSpPr>
          <p:spPr>
            <a:xfrm>
              <a:off x="4146975" y="2490800"/>
              <a:ext cx="17475" cy="16725"/>
            </a:xfrm>
            <a:custGeom>
              <a:rect b="b" l="l" r="r" t="t"/>
              <a:pathLst>
                <a:path extrusionOk="0" h="669" w="699">
                  <a:moveTo>
                    <a:pt x="699" y="0"/>
                  </a:moveTo>
                  <a:lnTo>
                    <a:pt x="0" y="178"/>
                  </a:lnTo>
                  <a:lnTo>
                    <a:pt x="431" y="669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2"/>
            <p:cNvSpPr/>
            <p:nvPr/>
          </p:nvSpPr>
          <p:spPr>
            <a:xfrm>
              <a:off x="4146975" y="2490800"/>
              <a:ext cx="17475" cy="16725"/>
            </a:xfrm>
            <a:custGeom>
              <a:rect b="b" l="l" r="r" t="t"/>
              <a:pathLst>
                <a:path extrusionOk="0" fill="none" h="669" w="699">
                  <a:moveTo>
                    <a:pt x="0" y="178"/>
                  </a:moveTo>
                  <a:lnTo>
                    <a:pt x="699" y="0"/>
                  </a:lnTo>
                  <a:lnTo>
                    <a:pt x="431" y="66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>
              <a:off x="3778400" y="2551350"/>
              <a:ext cx="422825" cy="278675"/>
            </a:xfrm>
            <a:custGeom>
              <a:rect b="b" l="l" r="r" t="t"/>
              <a:pathLst>
                <a:path extrusionOk="0" h="11147" w="16913">
                  <a:moveTo>
                    <a:pt x="1" y="11146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>
              <a:off x="3778400" y="2551350"/>
              <a:ext cx="422825" cy="278675"/>
            </a:xfrm>
            <a:custGeom>
              <a:rect b="b" l="l" r="r" t="t"/>
              <a:pathLst>
                <a:path extrusionOk="0" fill="none" h="11147" w="16913">
                  <a:moveTo>
                    <a:pt x="1" y="11146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>
              <a:off x="4142500" y="2578100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714" y="0"/>
                  </a:moveTo>
                  <a:lnTo>
                    <a:pt x="1" y="90"/>
                  </a:lnTo>
                  <a:lnTo>
                    <a:pt x="357" y="639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>
              <a:off x="4142500" y="2578100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1" y="90"/>
                  </a:moveTo>
                  <a:lnTo>
                    <a:pt x="714" y="0"/>
                  </a:lnTo>
                  <a:lnTo>
                    <a:pt x="357" y="63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>
              <a:off x="3778400" y="2644225"/>
              <a:ext cx="422825" cy="185800"/>
            </a:xfrm>
            <a:custGeom>
              <a:rect b="b" l="l" r="r" t="t"/>
              <a:pathLst>
                <a:path extrusionOk="0" h="7432" w="16913">
                  <a:moveTo>
                    <a:pt x="1" y="7431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2"/>
            <p:cNvSpPr/>
            <p:nvPr/>
          </p:nvSpPr>
          <p:spPr>
            <a:xfrm>
              <a:off x="3778400" y="2644225"/>
              <a:ext cx="422825" cy="185800"/>
            </a:xfrm>
            <a:custGeom>
              <a:rect b="b" l="l" r="r" t="t"/>
              <a:pathLst>
                <a:path extrusionOk="0" fill="none" h="7432" w="16913">
                  <a:moveTo>
                    <a:pt x="1" y="7431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2"/>
            <p:cNvSpPr/>
            <p:nvPr/>
          </p:nvSpPr>
          <p:spPr>
            <a:xfrm>
              <a:off x="4138425" y="2662800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0" y="1"/>
                  </a:moveTo>
                  <a:lnTo>
                    <a:pt x="253" y="595"/>
                  </a:lnTo>
                  <a:lnTo>
                    <a:pt x="728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2"/>
            <p:cNvSpPr/>
            <p:nvPr/>
          </p:nvSpPr>
          <p:spPr>
            <a:xfrm>
              <a:off x="4138425" y="2662800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0" y="1"/>
                  </a:moveTo>
                  <a:lnTo>
                    <a:pt x="728" y="45"/>
                  </a:lnTo>
                  <a:lnTo>
                    <a:pt x="25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2"/>
            <p:cNvSpPr/>
            <p:nvPr/>
          </p:nvSpPr>
          <p:spPr>
            <a:xfrm>
              <a:off x="3778400" y="2737100"/>
              <a:ext cx="422825" cy="92925"/>
            </a:xfrm>
            <a:custGeom>
              <a:rect b="b" l="l" r="r" t="t"/>
              <a:pathLst>
                <a:path extrusionOk="0" h="3717" w="16913">
                  <a:moveTo>
                    <a:pt x="1" y="3716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2"/>
            <p:cNvSpPr/>
            <p:nvPr/>
          </p:nvSpPr>
          <p:spPr>
            <a:xfrm>
              <a:off x="3778400" y="2737100"/>
              <a:ext cx="422825" cy="92925"/>
            </a:xfrm>
            <a:custGeom>
              <a:rect b="b" l="l" r="r" t="t"/>
              <a:pathLst>
                <a:path extrusionOk="0" fill="none" h="3717" w="16913">
                  <a:moveTo>
                    <a:pt x="1" y="3716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>
              <a:off x="4135825" y="2743050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0" y="1"/>
                  </a:moveTo>
                  <a:lnTo>
                    <a:pt x="134" y="640"/>
                  </a:lnTo>
                  <a:lnTo>
                    <a:pt x="699" y="1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2"/>
            <p:cNvSpPr/>
            <p:nvPr/>
          </p:nvSpPr>
          <p:spPr>
            <a:xfrm>
              <a:off x="4135825" y="2743050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0" y="1"/>
                  </a:moveTo>
                  <a:lnTo>
                    <a:pt x="699" y="179"/>
                  </a:lnTo>
                  <a:lnTo>
                    <a:pt x="134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>
              <a:off x="3778400" y="2830000"/>
              <a:ext cx="422825" cy="25"/>
            </a:xfrm>
            <a:custGeom>
              <a:rect b="b" l="l" r="r" t="t"/>
              <a:pathLst>
                <a:path extrusionOk="0" h="1" w="16913">
                  <a:moveTo>
                    <a:pt x="1" y="0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>
              <a:off x="3778400" y="2830000"/>
              <a:ext cx="422825" cy="25"/>
            </a:xfrm>
            <a:custGeom>
              <a:rect b="b" l="l" r="r" t="t"/>
              <a:pathLst>
                <a:path extrusionOk="0" fill="none" h="1" w="16913">
                  <a:moveTo>
                    <a:pt x="1" y="0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2"/>
            <p:cNvSpPr/>
            <p:nvPr/>
          </p:nvSpPr>
          <p:spPr>
            <a:xfrm>
              <a:off x="4136200" y="2821825"/>
              <a:ext cx="16000" cy="16375"/>
            </a:xfrm>
            <a:custGeom>
              <a:rect b="b" l="l" r="r" t="t"/>
              <a:pathLst>
                <a:path extrusionOk="0" h="655" w="640">
                  <a:moveTo>
                    <a:pt x="0" y="0"/>
                  </a:moveTo>
                  <a:lnTo>
                    <a:pt x="0" y="654"/>
                  </a:lnTo>
                  <a:lnTo>
                    <a:pt x="639" y="3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2"/>
            <p:cNvSpPr/>
            <p:nvPr/>
          </p:nvSpPr>
          <p:spPr>
            <a:xfrm>
              <a:off x="4136200" y="2821825"/>
              <a:ext cx="16000" cy="16375"/>
            </a:xfrm>
            <a:custGeom>
              <a:rect b="b" l="l" r="r" t="t"/>
              <a:pathLst>
                <a:path extrusionOk="0" fill="none" h="655" w="640">
                  <a:moveTo>
                    <a:pt x="0" y="0"/>
                  </a:moveTo>
                  <a:lnTo>
                    <a:pt x="639" y="327"/>
                  </a:lnTo>
                  <a:lnTo>
                    <a:pt x="0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2"/>
            <p:cNvSpPr/>
            <p:nvPr/>
          </p:nvSpPr>
          <p:spPr>
            <a:xfrm>
              <a:off x="3778400" y="2830000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0"/>
                  </a:moveTo>
                  <a:lnTo>
                    <a:pt x="16913" y="371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2"/>
            <p:cNvSpPr/>
            <p:nvPr/>
          </p:nvSpPr>
          <p:spPr>
            <a:xfrm>
              <a:off x="3778400" y="2830000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0"/>
                  </a:moveTo>
                  <a:lnTo>
                    <a:pt x="16913" y="3716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2"/>
            <p:cNvSpPr/>
            <p:nvPr/>
          </p:nvSpPr>
          <p:spPr>
            <a:xfrm>
              <a:off x="4135825" y="2900950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134" y="1"/>
                  </a:moveTo>
                  <a:lnTo>
                    <a:pt x="0" y="640"/>
                  </a:lnTo>
                  <a:lnTo>
                    <a:pt x="699" y="461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2"/>
            <p:cNvSpPr/>
            <p:nvPr/>
          </p:nvSpPr>
          <p:spPr>
            <a:xfrm>
              <a:off x="4135825" y="2900950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134" y="1"/>
                  </a:moveTo>
                  <a:lnTo>
                    <a:pt x="699" y="461"/>
                  </a:lnTo>
                  <a:lnTo>
                    <a:pt x="0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2"/>
            <p:cNvSpPr/>
            <p:nvPr/>
          </p:nvSpPr>
          <p:spPr>
            <a:xfrm>
              <a:off x="3778400" y="2179825"/>
              <a:ext cx="422825" cy="743075"/>
            </a:xfrm>
            <a:custGeom>
              <a:rect b="b" l="l" r="r" t="t"/>
              <a:pathLst>
                <a:path extrusionOk="0" h="29723" w="16913">
                  <a:moveTo>
                    <a:pt x="1" y="29723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2"/>
            <p:cNvSpPr/>
            <p:nvPr/>
          </p:nvSpPr>
          <p:spPr>
            <a:xfrm>
              <a:off x="3778400" y="2179825"/>
              <a:ext cx="422825" cy="743075"/>
            </a:xfrm>
            <a:custGeom>
              <a:rect b="b" l="l" r="r" t="t"/>
              <a:pathLst>
                <a:path extrusionOk="0" fill="none" h="29723" w="16913">
                  <a:moveTo>
                    <a:pt x="1" y="29723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2"/>
            <p:cNvSpPr/>
            <p:nvPr/>
          </p:nvSpPr>
          <p:spPr>
            <a:xfrm>
              <a:off x="4161825" y="2222175"/>
              <a:ext cx="15250" cy="18225"/>
            </a:xfrm>
            <a:custGeom>
              <a:rect b="b" l="l" r="r" t="t"/>
              <a:pathLst>
                <a:path extrusionOk="0" h="729" w="610">
                  <a:moveTo>
                    <a:pt x="610" y="0"/>
                  </a:moveTo>
                  <a:lnTo>
                    <a:pt x="1" y="402"/>
                  </a:lnTo>
                  <a:lnTo>
                    <a:pt x="565" y="729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2"/>
            <p:cNvSpPr/>
            <p:nvPr/>
          </p:nvSpPr>
          <p:spPr>
            <a:xfrm>
              <a:off x="4161825" y="2222175"/>
              <a:ext cx="15250" cy="18225"/>
            </a:xfrm>
            <a:custGeom>
              <a:rect b="b" l="l" r="r" t="t"/>
              <a:pathLst>
                <a:path extrusionOk="0" fill="none" h="729" w="610">
                  <a:moveTo>
                    <a:pt x="1" y="402"/>
                  </a:moveTo>
                  <a:lnTo>
                    <a:pt x="610" y="0"/>
                  </a:lnTo>
                  <a:lnTo>
                    <a:pt x="565" y="72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2"/>
            <p:cNvSpPr/>
            <p:nvPr/>
          </p:nvSpPr>
          <p:spPr>
            <a:xfrm>
              <a:off x="3778400" y="2272700"/>
              <a:ext cx="422825" cy="650200"/>
            </a:xfrm>
            <a:custGeom>
              <a:rect b="b" l="l" r="r" t="t"/>
              <a:pathLst>
                <a:path extrusionOk="0" h="26008" w="16913">
                  <a:moveTo>
                    <a:pt x="1" y="26008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2"/>
            <p:cNvSpPr/>
            <p:nvPr/>
          </p:nvSpPr>
          <p:spPr>
            <a:xfrm>
              <a:off x="3778400" y="2272700"/>
              <a:ext cx="422825" cy="650200"/>
            </a:xfrm>
            <a:custGeom>
              <a:rect b="b" l="l" r="r" t="t"/>
              <a:pathLst>
                <a:path extrusionOk="0" fill="none" h="26008" w="16913">
                  <a:moveTo>
                    <a:pt x="1" y="26008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2"/>
            <p:cNvSpPr/>
            <p:nvPr/>
          </p:nvSpPr>
          <p:spPr>
            <a:xfrm>
              <a:off x="4158850" y="2313575"/>
              <a:ext cx="15625" cy="18225"/>
            </a:xfrm>
            <a:custGeom>
              <a:rect b="b" l="l" r="r" t="t"/>
              <a:pathLst>
                <a:path extrusionOk="0" h="729" w="625">
                  <a:moveTo>
                    <a:pt x="625" y="0"/>
                  </a:moveTo>
                  <a:lnTo>
                    <a:pt x="1" y="372"/>
                  </a:lnTo>
                  <a:lnTo>
                    <a:pt x="550" y="728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2"/>
            <p:cNvSpPr/>
            <p:nvPr/>
          </p:nvSpPr>
          <p:spPr>
            <a:xfrm>
              <a:off x="4158850" y="2313575"/>
              <a:ext cx="15625" cy="18225"/>
            </a:xfrm>
            <a:custGeom>
              <a:rect b="b" l="l" r="r" t="t"/>
              <a:pathLst>
                <a:path extrusionOk="0" fill="none" h="729" w="625">
                  <a:moveTo>
                    <a:pt x="1" y="372"/>
                  </a:moveTo>
                  <a:lnTo>
                    <a:pt x="625" y="0"/>
                  </a:lnTo>
                  <a:lnTo>
                    <a:pt x="550" y="728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>
              <a:off x="3778400" y="2365575"/>
              <a:ext cx="422825" cy="557325"/>
            </a:xfrm>
            <a:custGeom>
              <a:rect b="b" l="l" r="r" t="t"/>
              <a:pathLst>
                <a:path extrusionOk="0" h="22293" w="16913">
                  <a:moveTo>
                    <a:pt x="1" y="22293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>
              <a:off x="3778400" y="2365575"/>
              <a:ext cx="422825" cy="557325"/>
            </a:xfrm>
            <a:custGeom>
              <a:rect b="b" l="l" r="r" t="t"/>
              <a:pathLst>
                <a:path extrusionOk="0" fill="none" h="22293" w="16913">
                  <a:moveTo>
                    <a:pt x="1" y="22293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>
              <a:off x="4155150" y="2404600"/>
              <a:ext cx="16350" cy="17850"/>
            </a:xfrm>
            <a:custGeom>
              <a:rect b="b" l="l" r="r" t="t"/>
              <a:pathLst>
                <a:path extrusionOk="0" h="714" w="654">
                  <a:moveTo>
                    <a:pt x="654" y="0"/>
                  </a:moveTo>
                  <a:lnTo>
                    <a:pt x="0" y="312"/>
                  </a:lnTo>
                  <a:lnTo>
                    <a:pt x="520" y="714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2"/>
            <p:cNvSpPr/>
            <p:nvPr/>
          </p:nvSpPr>
          <p:spPr>
            <a:xfrm>
              <a:off x="4155150" y="2404600"/>
              <a:ext cx="16350" cy="17850"/>
            </a:xfrm>
            <a:custGeom>
              <a:rect b="b" l="l" r="r" t="t"/>
              <a:pathLst>
                <a:path extrusionOk="0" fill="none" h="714" w="654">
                  <a:moveTo>
                    <a:pt x="0" y="312"/>
                  </a:moveTo>
                  <a:lnTo>
                    <a:pt x="654" y="0"/>
                  </a:lnTo>
                  <a:lnTo>
                    <a:pt x="520" y="71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2"/>
            <p:cNvSpPr/>
            <p:nvPr/>
          </p:nvSpPr>
          <p:spPr>
            <a:xfrm>
              <a:off x="3778400" y="2458475"/>
              <a:ext cx="422825" cy="464425"/>
            </a:xfrm>
            <a:custGeom>
              <a:rect b="b" l="l" r="r" t="t"/>
              <a:pathLst>
                <a:path extrusionOk="0" h="18577" w="16913">
                  <a:moveTo>
                    <a:pt x="1" y="18577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>
              <a:off x="3778400" y="2458475"/>
              <a:ext cx="422825" cy="464425"/>
            </a:xfrm>
            <a:custGeom>
              <a:rect b="b" l="l" r="r" t="t"/>
              <a:pathLst>
                <a:path extrusionOk="0" fill="none" h="18577" w="16913">
                  <a:moveTo>
                    <a:pt x="1" y="18577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>
              <a:off x="4151425" y="2494500"/>
              <a:ext cx="16750" cy="17500"/>
            </a:xfrm>
            <a:custGeom>
              <a:rect b="b" l="l" r="r" t="t"/>
              <a:pathLst>
                <a:path extrusionOk="0" h="700" w="670">
                  <a:moveTo>
                    <a:pt x="669" y="1"/>
                  </a:moveTo>
                  <a:lnTo>
                    <a:pt x="0" y="268"/>
                  </a:lnTo>
                  <a:lnTo>
                    <a:pt x="476" y="699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2"/>
            <p:cNvSpPr/>
            <p:nvPr/>
          </p:nvSpPr>
          <p:spPr>
            <a:xfrm>
              <a:off x="4151425" y="2494500"/>
              <a:ext cx="16750" cy="17500"/>
            </a:xfrm>
            <a:custGeom>
              <a:rect b="b" l="l" r="r" t="t"/>
              <a:pathLst>
                <a:path extrusionOk="0" fill="none" h="700" w="670">
                  <a:moveTo>
                    <a:pt x="0" y="268"/>
                  </a:moveTo>
                  <a:lnTo>
                    <a:pt x="669" y="1"/>
                  </a:lnTo>
                  <a:lnTo>
                    <a:pt x="476" y="69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2"/>
            <p:cNvSpPr/>
            <p:nvPr/>
          </p:nvSpPr>
          <p:spPr>
            <a:xfrm>
              <a:off x="3778400" y="2551350"/>
              <a:ext cx="422825" cy="371550"/>
            </a:xfrm>
            <a:custGeom>
              <a:rect b="b" l="l" r="r" t="t"/>
              <a:pathLst>
                <a:path extrusionOk="0" h="14862" w="16913">
                  <a:moveTo>
                    <a:pt x="1" y="14862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2"/>
            <p:cNvSpPr/>
            <p:nvPr/>
          </p:nvSpPr>
          <p:spPr>
            <a:xfrm>
              <a:off x="3778400" y="2551350"/>
              <a:ext cx="422825" cy="371550"/>
            </a:xfrm>
            <a:custGeom>
              <a:rect b="b" l="l" r="r" t="t"/>
              <a:pathLst>
                <a:path extrusionOk="0" fill="none" h="14862" w="16913">
                  <a:moveTo>
                    <a:pt x="1" y="14862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2"/>
            <p:cNvSpPr/>
            <p:nvPr/>
          </p:nvSpPr>
          <p:spPr>
            <a:xfrm>
              <a:off x="4146975" y="2583675"/>
              <a:ext cx="17475" cy="16750"/>
            </a:xfrm>
            <a:custGeom>
              <a:rect b="b" l="l" r="r" t="t"/>
              <a:pathLst>
                <a:path extrusionOk="0" h="670" w="699">
                  <a:moveTo>
                    <a:pt x="699" y="0"/>
                  </a:moveTo>
                  <a:lnTo>
                    <a:pt x="0" y="179"/>
                  </a:lnTo>
                  <a:lnTo>
                    <a:pt x="431" y="669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2"/>
            <p:cNvSpPr/>
            <p:nvPr/>
          </p:nvSpPr>
          <p:spPr>
            <a:xfrm>
              <a:off x="4146975" y="2583675"/>
              <a:ext cx="17475" cy="16750"/>
            </a:xfrm>
            <a:custGeom>
              <a:rect b="b" l="l" r="r" t="t"/>
              <a:pathLst>
                <a:path extrusionOk="0" fill="none" h="670" w="699">
                  <a:moveTo>
                    <a:pt x="0" y="179"/>
                  </a:moveTo>
                  <a:lnTo>
                    <a:pt x="699" y="0"/>
                  </a:lnTo>
                  <a:lnTo>
                    <a:pt x="431" y="66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2"/>
            <p:cNvSpPr/>
            <p:nvPr/>
          </p:nvSpPr>
          <p:spPr>
            <a:xfrm>
              <a:off x="3778400" y="2644225"/>
              <a:ext cx="422825" cy="278675"/>
            </a:xfrm>
            <a:custGeom>
              <a:rect b="b" l="l" r="r" t="t"/>
              <a:pathLst>
                <a:path extrusionOk="0" h="11147" w="16913">
                  <a:moveTo>
                    <a:pt x="1" y="11147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2"/>
            <p:cNvSpPr/>
            <p:nvPr/>
          </p:nvSpPr>
          <p:spPr>
            <a:xfrm>
              <a:off x="3778400" y="2644225"/>
              <a:ext cx="422825" cy="278675"/>
            </a:xfrm>
            <a:custGeom>
              <a:rect b="b" l="l" r="r" t="t"/>
              <a:pathLst>
                <a:path extrusionOk="0" fill="none" h="11147" w="16913">
                  <a:moveTo>
                    <a:pt x="1" y="11147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2"/>
            <p:cNvSpPr/>
            <p:nvPr/>
          </p:nvSpPr>
          <p:spPr>
            <a:xfrm>
              <a:off x="4142500" y="2670975"/>
              <a:ext cx="17875" cy="16000"/>
            </a:xfrm>
            <a:custGeom>
              <a:rect b="b" l="l" r="r" t="t"/>
              <a:pathLst>
                <a:path extrusionOk="0" h="640" w="715">
                  <a:moveTo>
                    <a:pt x="714" y="1"/>
                  </a:moveTo>
                  <a:lnTo>
                    <a:pt x="1" y="90"/>
                  </a:lnTo>
                  <a:lnTo>
                    <a:pt x="357" y="640"/>
                  </a:lnTo>
                  <a:lnTo>
                    <a:pt x="714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2"/>
            <p:cNvSpPr/>
            <p:nvPr/>
          </p:nvSpPr>
          <p:spPr>
            <a:xfrm>
              <a:off x="4142500" y="2670975"/>
              <a:ext cx="17875" cy="16000"/>
            </a:xfrm>
            <a:custGeom>
              <a:rect b="b" l="l" r="r" t="t"/>
              <a:pathLst>
                <a:path extrusionOk="0" fill="none" h="640" w="715">
                  <a:moveTo>
                    <a:pt x="1" y="90"/>
                  </a:moveTo>
                  <a:lnTo>
                    <a:pt x="714" y="1"/>
                  </a:lnTo>
                  <a:lnTo>
                    <a:pt x="357" y="64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2"/>
            <p:cNvSpPr/>
            <p:nvPr/>
          </p:nvSpPr>
          <p:spPr>
            <a:xfrm>
              <a:off x="3778400" y="2737100"/>
              <a:ext cx="422825" cy="185800"/>
            </a:xfrm>
            <a:custGeom>
              <a:rect b="b" l="l" r="r" t="t"/>
              <a:pathLst>
                <a:path extrusionOk="0" h="7432" w="16913">
                  <a:moveTo>
                    <a:pt x="1" y="7432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>
              <a:off x="3778400" y="2737100"/>
              <a:ext cx="422825" cy="185800"/>
            </a:xfrm>
            <a:custGeom>
              <a:rect b="b" l="l" r="r" t="t"/>
              <a:pathLst>
                <a:path extrusionOk="0" fill="none" h="7432" w="16913">
                  <a:moveTo>
                    <a:pt x="1" y="7432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2"/>
            <p:cNvSpPr/>
            <p:nvPr/>
          </p:nvSpPr>
          <p:spPr>
            <a:xfrm>
              <a:off x="4138425" y="2755700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0" y="0"/>
                  </a:moveTo>
                  <a:lnTo>
                    <a:pt x="253" y="594"/>
                  </a:lnTo>
                  <a:lnTo>
                    <a:pt x="7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2"/>
            <p:cNvSpPr/>
            <p:nvPr/>
          </p:nvSpPr>
          <p:spPr>
            <a:xfrm>
              <a:off x="4138425" y="2755700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0" y="0"/>
                  </a:moveTo>
                  <a:lnTo>
                    <a:pt x="728" y="45"/>
                  </a:lnTo>
                  <a:lnTo>
                    <a:pt x="253" y="59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2"/>
            <p:cNvSpPr/>
            <p:nvPr/>
          </p:nvSpPr>
          <p:spPr>
            <a:xfrm>
              <a:off x="3778400" y="2830000"/>
              <a:ext cx="422825" cy="92900"/>
            </a:xfrm>
            <a:custGeom>
              <a:rect b="b" l="l" r="r" t="t"/>
              <a:pathLst>
                <a:path extrusionOk="0" h="3716" w="16913">
                  <a:moveTo>
                    <a:pt x="1" y="3716"/>
                  </a:moveTo>
                  <a:lnTo>
                    <a:pt x="169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2"/>
            <p:cNvSpPr/>
            <p:nvPr/>
          </p:nvSpPr>
          <p:spPr>
            <a:xfrm>
              <a:off x="3778400" y="2830000"/>
              <a:ext cx="422825" cy="92900"/>
            </a:xfrm>
            <a:custGeom>
              <a:rect b="b" l="l" r="r" t="t"/>
              <a:pathLst>
                <a:path extrusionOk="0" fill="none" h="3716" w="16913">
                  <a:moveTo>
                    <a:pt x="1" y="3716"/>
                  </a:moveTo>
                  <a:lnTo>
                    <a:pt x="16913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2"/>
            <p:cNvSpPr/>
            <p:nvPr/>
          </p:nvSpPr>
          <p:spPr>
            <a:xfrm>
              <a:off x="4135825" y="2835950"/>
              <a:ext cx="17475" cy="16000"/>
            </a:xfrm>
            <a:custGeom>
              <a:rect b="b" l="l" r="r" t="t"/>
              <a:pathLst>
                <a:path extrusionOk="0" h="640" w="699">
                  <a:moveTo>
                    <a:pt x="0" y="0"/>
                  </a:moveTo>
                  <a:lnTo>
                    <a:pt x="134" y="639"/>
                  </a:lnTo>
                  <a:lnTo>
                    <a:pt x="699" y="1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2"/>
            <p:cNvSpPr/>
            <p:nvPr/>
          </p:nvSpPr>
          <p:spPr>
            <a:xfrm>
              <a:off x="4135825" y="2835950"/>
              <a:ext cx="17475" cy="16000"/>
            </a:xfrm>
            <a:custGeom>
              <a:rect b="b" l="l" r="r" t="t"/>
              <a:pathLst>
                <a:path extrusionOk="0" fill="none" h="640" w="699">
                  <a:moveTo>
                    <a:pt x="0" y="0"/>
                  </a:moveTo>
                  <a:lnTo>
                    <a:pt x="699" y="178"/>
                  </a:lnTo>
                  <a:lnTo>
                    <a:pt x="134" y="63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2"/>
            <p:cNvSpPr/>
            <p:nvPr/>
          </p:nvSpPr>
          <p:spPr>
            <a:xfrm>
              <a:off x="3778400" y="2922875"/>
              <a:ext cx="422825" cy="25"/>
            </a:xfrm>
            <a:custGeom>
              <a:rect b="b" l="l" r="r" t="t"/>
              <a:pathLst>
                <a:path extrusionOk="0" h="1" w="16913">
                  <a:moveTo>
                    <a:pt x="1" y="1"/>
                  </a:moveTo>
                  <a:lnTo>
                    <a:pt x="16913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2"/>
            <p:cNvSpPr/>
            <p:nvPr/>
          </p:nvSpPr>
          <p:spPr>
            <a:xfrm>
              <a:off x="3778400" y="2922875"/>
              <a:ext cx="422825" cy="25"/>
            </a:xfrm>
            <a:custGeom>
              <a:rect b="b" l="l" r="r" t="t"/>
              <a:pathLst>
                <a:path extrusionOk="0" fill="none" h="1" w="16913">
                  <a:moveTo>
                    <a:pt x="1" y="1"/>
                  </a:moveTo>
                  <a:lnTo>
                    <a:pt x="16913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2"/>
            <p:cNvSpPr/>
            <p:nvPr/>
          </p:nvSpPr>
          <p:spPr>
            <a:xfrm>
              <a:off x="4136200" y="2914700"/>
              <a:ext cx="16000" cy="16375"/>
            </a:xfrm>
            <a:custGeom>
              <a:rect b="b" l="l" r="r" t="t"/>
              <a:pathLst>
                <a:path extrusionOk="0" h="655" w="640">
                  <a:moveTo>
                    <a:pt x="0" y="1"/>
                  </a:moveTo>
                  <a:lnTo>
                    <a:pt x="0" y="655"/>
                  </a:lnTo>
                  <a:lnTo>
                    <a:pt x="639" y="3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2"/>
            <p:cNvSpPr/>
            <p:nvPr/>
          </p:nvSpPr>
          <p:spPr>
            <a:xfrm>
              <a:off x="4136200" y="2914700"/>
              <a:ext cx="16000" cy="16375"/>
            </a:xfrm>
            <a:custGeom>
              <a:rect b="b" l="l" r="r" t="t"/>
              <a:pathLst>
                <a:path extrusionOk="0" fill="none" h="655" w="640">
                  <a:moveTo>
                    <a:pt x="0" y="1"/>
                  </a:moveTo>
                  <a:lnTo>
                    <a:pt x="639" y="328"/>
                  </a:lnTo>
                  <a:lnTo>
                    <a:pt x="0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2"/>
            <p:cNvSpPr/>
            <p:nvPr/>
          </p:nvSpPr>
          <p:spPr>
            <a:xfrm>
              <a:off x="4201200" y="2086950"/>
              <a:ext cx="422450" cy="139325"/>
            </a:xfrm>
            <a:custGeom>
              <a:rect b="b" l="l" r="r" t="t"/>
              <a:pathLst>
                <a:path extrusionOk="0" h="5573" w="16898">
                  <a:moveTo>
                    <a:pt x="1" y="0"/>
                  </a:moveTo>
                  <a:lnTo>
                    <a:pt x="16898" y="557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2"/>
            <p:cNvSpPr/>
            <p:nvPr/>
          </p:nvSpPr>
          <p:spPr>
            <a:xfrm>
              <a:off x="4201200" y="2086950"/>
              <a:ext cx="422450" cy="139325"/>
            </a:xfrm>
            <a:custGeom>
              <a:rect b="b" l="l" r="r" t="t"/>
              <a:pathLst>
                <a:path extrusionOk="0" fill="none" h="5573" w="16898">
                  <a:moveTo>
                    <a:pt x="1" y="0"/>
                  </a:moveTo>
                  <a:lnTo>
                    <a:pt x="16898" y="5573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2"/>
            <p:cNvSpPr/>
            <p:nvPr/>
          </p:nvSpPr>
          <p:spPr>
            <a:xfrm>
              <a:off x="4559350" y="21980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209" y="0"/>
                  </a:moveTo>
                  <a:lnTo>
                    <a:pt x="1" y="625"/>
                  </a:lnTo>
                  <a:lnTo>
                    <a:pt x="729" y="521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2"/>
            <p:cNvSpPr/>
            <p:nvPr/>
          </p:nvSpPr>
          <p:spPr>
            <a:xfrm>
              <a:off x="4559350" y="2198025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209" y="0"/>
                  </a:moveTo>
                  <a:lnTo>
                    <a:pt x="729" y="521"/>
                  </a:lnTo>
                  <a:lnTo>
                    <a:pt x="1" y="62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2"/>
            <p:cNvSpPr/>
            <p:nvPr/>
          </p:nvSpPr>
          <p:spPr>
            <a:xfrm>
              <a:off x="4201200" y="2179825"/>
              <a:ext cx="422450" cy="46450"/>
            </a:xfrm>
            <a:custGeom>
              <a:rect b="b" l="l" r="r" t="t"/>
              <a:pathLst>
                <a:path extrusionOk="0" h="1858" w="16898">
                  <a:moveTo>
                    <a:pt x="1" y="0"/>
                  </a:moveTo>
                  <a:lnTo>
                    <a:pt x="16898" y="185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>
              <a:off x="4201200" y="2179825"/>
              <a:ext cx="422450" cy="46450"/>
            </a:xfrm>
            <a:custGeom>
              <a:rect b="b" l="l" r="r" t="t"/>
              <a:pathLst>
                <a:path extrusionOk="0" fill="none" h="1858" w="16898">
                  <a:moveTo>
                    <a:pt x="1" y="0"/>
                  </a:moveTo>
                  <a:lnTo>
                    <a:pt x="16898" y="1858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2"/>
            <p:cNvSpPr/>
            <p:nvPr/>
          </p:nvSpPr>
          <p:spPr>
            <a:xfrm>
              <a:off x="4558250" y="2211025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75" y="1"/>
                  </a:moveTo>
                  <a:lnTo>
                    <a:pt x="0" y="655"/>
                  </a:lnTo>
                  <a:lnTo>
                    <a:pt x="0" y="655"/>
                  </a:lnTo>
                  <a:lnTo>
                    <a:pt x="684" y="402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2"/>
            <p:cNvSpPr/>
            <p:nvPr/>
          </p:nvSpPr>
          <p:spPr>
            <a:xfrm>
              <a:off x="4558250" y="2211025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75" y="1"/>
                  </a:moveTo>
                  <a:lnTo>
                    <a:pt x="684" y="402"/>
                  </a:lnTo>
                  <a:lnTo>
                    <a:pt x="0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2"/>
            <p:cNvSpPr/>
            <p:nvPr/>
          </p:nvSpPr>
          <p:spPr>
            <a:xfrm>
              <a:off x="4201200" y="2226250"/>
              <a:ext cx="422450" cy="46475"/>
            </a:xfrm>
            <a:custGeom>
              <a:rect b="b" l="l" r="r" t="t"/>
              <a:pathLst>
                <a:path extrusionOk="0" h="1859" w="16898">
                  <a:moveTo>
                    <a:pt x="1" y="1859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4201200" y="2226250"/>
              <a:ext cx="422450" cy="46475"/>
            </a:xfrm>
            <a:custGeom>
              <a:rect b="b" l="l" r="r" t="t"/>
              <a:pathLst>
                <a:path extrusionOk="0" fill="none" h="1859" w="16898">
                  <a:moveTo>
                    <a:pt x="1" y="1859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4558250" y="2225150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0" y="0"/>
                  </a:moveTo>
                  <a:lnTo>
                    <a:pt x="75" y="654"/>
                  </a:lnTo>
                  <a:lnTo>
                    <a:pt x="684" y="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4558250" y="2225150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0" y="0"/>
                  </a:moveTo>
                  <a:lnTo>
                    <a:pt x="684" y="253"/>
                  </a:lnTo>
                  <a:lnTo>
                    <a:pt x="75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4201200" y="2226250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5574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2"/>
            <p:cNvSpPr/>
            <p:nvPr/>
          </p:nvSpPr>
          <p:spPr>
            <a:xfrm>
              <a:off x="4201200" y="2226250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5574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2"/>
            <p:cNvSpPr/>
            <p:nvPr/>
          </p:nvSpPr>
          <p:spPr>
            <a:xfrm>
              <a:off x="4559350" y="22389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1" y="0"/>
                  </a:moveTo>
                  <a:lnTo>
                    <a:pt x="209" y="624"/>
                  </a:lnTo>
                  <a:lnTo>
                    <a:pt x="729" y="1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4559350" y="2238900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1" y="0"/>
                  </a:moveTo>
                  <a:lnTo>
                    <a:pt x="729" y="104"/>
                  </a:lnTo>
                  <a:lnTo>
                    <a:pt x="209" y="62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4201200" y="2226250"/>
              <a:ext cx="422450" cy="232250"/>
            </a:xfrm>
            <a:custGeom>
              <a:rect b="b" l="l" r="r" t="t"/>
              <a:pathLst>
                <a:path extrusionOk="0" h="9290" w="16898">
                  <a:moveTo>
                    <a:pt x="1" y="9289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4201200" y="2226250"/>
              <a:ext cx="422450" cy="232250"/>
            </a:xfrm>
            <a:custGeom>
              <a:rect b="b" l="l" r="r" t="t"/>
              <a:pathLst>
                <a:path extrusionOk="0" fill="none" h="9290" w="16898">
                  <a:moveTo>
                    <a:pt x="1" y="9289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4562700" y="2249675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729" y="0"/>
                  </a:moveTo>
                  <a:lnTo>
                    <a:pt x="1" y="30"/>
                  </a:lnTo>
                  <a:lnTo>
                    <a:pt x="313" y="595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2"/>
            <p:cNvSpPr/>
            <p:nvPr/>
          </p:nvSpPr>
          <p:spPr>
            <a:xfrm>
              <a:off x="4562700" y="2249675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1" y="30"/>
                  </a:moveTo>
                  <a:lnTo>
                    <a:pt x="729" y="0"/>
                  </a:lnTo>
                  <a:lnTo>
                    <a:pt x="31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2"/>
            <p:cNvSpPr/>
            <p:nvPr/>
          </p:nvSpPr>
          <p:spPr>
            <a:xfrm>
              <a:off x="4201200" y="2226250"/>
              <a:ext cx="422450" cy="325125"/>
            </a:xfrm>
            <a:custGeom>
              <a:rect b="b" l="l" r="r" t="t"/>
              <a:pathLst>
                <a:path extrusionOk="0" h="13005" w="16898">
                  <a:moveTo>
                    <a:pt x="1" y="13004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2"/>
            <p:cNvSpPr/>
            <p:nvPr/>
          </p:nvSpPr>
          <p:spPr>
            <a:xfrm>
              <a:off x="4201200" y="2226250"/>
              <a:ext cx="422450" cy="325125"/>
            </a:xfrm>
            <a:custGeom>
              <a:rect b="b" l="l" r="r" t="t"/>
              <a:pathLst>
                <a:path extrusionOk="0" fill="none" h="13005" w="16898">
                  <a:moveTo>
                    <a:pt x="1" y="13004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2"/>
            <p:cNvSpPr/>
            <p:nvPr/>
          </p:nvSpPr>
          <p:spPr>
            <a:xfrm>
              <a:off x="4567175" y="2255975"/>
              <a:ext cx="17850" cy="16375"/>
            </a:xfrm>
            <a:custGeom>
              <a:rect b="b" l="l" r="r" t="t"/>
              <a:pathLst>
                <a:path extrusionOk="0" h="655" w="714">
                  <a:moveTo>
                    <a:pt x="713" y="1"/>
                  </a:moveTo>
                  <a:lnTo>
                    <a:pt x="0" y="135"/>
                  </a:lnTo>
                  <a:lnTo>
                    <a:pt x="401" y="655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2"/>
            <p:cNvSpPr/>
            <p:nvPr/>
          </p:nvSpPr>
          <p:spPr>
            <a:xfrm>
              <a:off x="4567175" y="2255975"/>
              <a:ext cx="17850" cy="16375"/>
            </a:xfrm>
            <a:custGeom>
              <a:rect b="b" l="l" r="r" t="t"/>
              <a:pathLst>
                <a:path extrusionOk="0" fill="none" h="655" w="714">
                  <a:moveTo>
                    <a:pt x="0" y="135"/>
                  </a:moveTo>
                  <a:lnTo>
                    <a:pt x="713" y="1"/>
                  </a:lnTo>
                  <a:lnTo>
                    <a:pt x="401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2"/>
            <p:cNvSpPr/>
            <p:nvPr/>
          </p:nvSpPr>
          <p:spPr>
            <a:xfrm>
              <a:off x="4201200" y="2226250"/>
              <a:ext cx="422450" cy="418000"/>
            </a:xfrm>
            <a:custGeom>
              <a:rect b="b" l="l" r="r" t="t"/>
              <a:pathLst>
                <a:path extrusionOk="0" h="16720" w="16898">
                  <a:moveTo>
                    <a:pt x="1" y="16720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2"/>
            <p:cNvSpPr/>
            <p:nvPr/>
          </p:nvSpPr>
          <p:spPr>
            <a:xfrm>
              <a:off x="4201200" y="2226250"/>
              <a:ext cx="422450" cy="418000"/>
            </a:xfrm>
            <a:custGeom>
              <a:rect b="b" l="l" r="r" t="t"/>
              <a:pathLst>
                <a:path extrusionOk="0" fill="none" h="16720" w="16898">
                  <a:moveTo>
                    <a:pt x="1" y="16720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2"/>
            <p:cNvSpPr/>
            <p:nvPr/>
          </p:nvSpPr>
          <p:spPr>
            <a:xfrm>
              <a:off x="4571625" y="2260450"/>
              <a:ext cx="17475" cy="17475"/>
            </a:xfrm>
            <a:custGeom>
              <a:rect b="b" l="l" r="r" t="t"/>
              <a:pathLst>
                <a:path extrusionOk="0" h="699" w="699">
                  <a:moveTo>
                    <a:pt x="699" y="0"/>
                  </a:moveTo>
                  <a:lnTo>
                    <a:pt x="0" y="238"/>
                  </a:lnTo>
                  <a:lnTo>
                    <a:pt x="461" y="699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2"/>
            <p:cNvSpPr/>
            <p:nvPr/>
          </p:nvSpPr>
          <p:spPr>
            <a:xfrm>
              <a:off x="4571625" y="2260450"/>
              <a:ext cx="17475" cy="17475"/>
            </a:xfrm>
            <a:custGeom>
              <a:rect b="b" l="l" r="r" t="t"/>
              <a:pathLst>
                <a:path extrusionOk="0" fill="none" h="699" w="699">
                  <a:moveTo>
                    <a:pt x="0" y="238"/>
                  </a:moveTo>
                  <a:lnTo>
                    <a:pt x="699" y="0"/>
                  </a:lnTo>
                  <a:lnTo>
                    <a:pt x="461" y="69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2"/>
            <p:cNvSpPr/>
            <p:nvPr/>
          </p:nvSpPr>
          <p:spPr>
            <a:xfrm>
              <a:off x="4201200" y="2226250"/>
              <a:ext cx="422450" cy="510875"/>
            </a:xfrm>
            <a:custGeom>
              <a:rect b="b" l="l" r="r" t="t"/>
              <a:pathLst>
                <a:path extrusionOk="0" h="20435" w="16898">
                  <a:moveTo>
                    <a:pt x="1" y="20435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2"/>
            <p:cNvSpPr/>
            <p:nvPr/>
          </p:nvSpPr>
          <p:spPr>
            <a:xfrm>
              <a:off x="4201200" y="2226250"/>
              <a:ext cx="422450" cy="510875"/>
            </a:xfrm>
            <a:custGeom>
              <a:rect b="b" l="l" r="r" t="t"/>
              <a:pathLst>
                <a:path extrusionOk="0" fill="none" h="20435" w="16898">
                  <a:moveTo>
                    <a:pt x="1" y="20435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2"/>
            <p:cNvSpPr/>
            <p:nvPr/>
          </p:nvSpPr>
          <p:spPr>
            <a:xfrm>
              <a:off x="4576075" y="2263775"/>
              <a:ext cx="16750" cy="17875"/>
            </a:xfrm>
            <a:custGeom>
              <a:rect b="b" l="l" r="r" t="t"/>
              <a:pathLst>
                <a:path extrusionOk="0" h="715" w="670">
                  <a:moveTo>
                    <a:pt x="669" y="1"/>
                  </a:moveTo>
                  <a:lnTo>
                    <a:pt x="1" y="298"/>
                  </a:lnTo>
                  <a:lnTo>
                    <a:pt x="491" y="714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2"/>
            <p:cNvSpPr/>
            <p:nvPr/>
          </p:nvSpPr>
          <p:spPr>
            <a:xfrm>
              <a:off x="4576075" y="2263775"/>
              <a:ext cx="16750" cy="17875"/>
            </a:xfrm>
            <a:custGeom>
              <a:rect b="b" l="l" r="r" t="t"/>
              <a:pathLst>
                <a:path extrusionOk="0" fill="none" h="715" w="670">
                  <a:moveTo>
                    <a:pt x="1" y="298"/>
                  </a:moveTo>
                  <a:lnTo>
                    <a:pt x="669" y="1"/>
                  </a:lnTo>
                  <a:lnTo>
                    <a:pt x="491" y="71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2"/>
            <p:cNvSpPr/>
            <p:nvPr/>
          </p:nvSpPr>
          <p:spPr>
            <a:xfrm>
              <a:off x="4201200" y="2226250"/>
              <a:ext cx="422450" cy="603775"/>
            </a:xfrm>
            <a:custGeom>
              <a:rect b="b" l="l" r="r" t="t"/>
              <a:pathLst>
                <a:path extrusionOk="0" h="24151" w="16898">
                  <a:moveTo>
                    <a:pt x="1" y="24150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2"/>
            <p:cNvSpPr/>
            <p:nvPr/>
          </p:nvSpPr>
          <p:spPr>
            <a:xfrm>
              <a:off x="4201200" y="2226250"/>
              <a:ext cx="422450" cy="603775"/>
            </a:xfrm>
            <a:custGeom>
              <a:rect b="b" l="l" r="r" t="t"/>
              <a:pathLst>
                <a:path extrusionOk="0" fill="none" h="24151" w="16898">
                  <a:moveTo>
                    <a:pt x="1" y="24150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2"/>
            <p:cNvSpPr/>
            <p:nvPr/>
          </p:nvSpPr>
          <p:spPr>
            <a:xfrm>
              <a:off x="4579800" y="2266375"/>
              <a:ext cx="16000" cy="17875"/>
            </a:xfrm>
            <a:custGeom>
              <a:rect b="b" l="l" r="r" t="t"/>
              <a:pathLst>
                <a:path extrusionOk="0" h="715" w="640">
                  <a:moveTo>
                    <a:pt x="639" y="1"/>
                  </a:moveTo>
                  <a:lnTo>
                    <a:pt x="0" y="343"/>
                  </a:lnTo>
                  <a:lnTo>
                    <a:pt x="535" y="714"/>
                  </a:lnTo>
                  <a:lnTo>
                    <a:pt x="63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2"/>
            <p:cNvSpPr/>
            <p:nvPr/>
          </p:nvSpPr>
          <p:spPr>
            <a:xfrm>
              <a:off x="4579800" y="2266375"/>
              <a:ext cx="16000" cy="17875"/>
            </a:xfrm>
            <a:custGeom>
              <a:rect b="b" l="l" r="r" t="t"/>
              <a:pathLst>
                <a:path extrusionOk="0" fill="none" h="715" w="640">
                  <a:moveTo>
                    <a:pt x="0" y="343"/>
                  </a:moveTo>
                  <a:lnTo>
                    <a:pt x="639" y="1"/>
                  </a:lnTo>
                  <a:lnTo>
                    <a:pt x="535" y="71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2"/>
            <p:cNvSpPr/>
            <p:nvPr/>
          </p:nvSpPr>
          <p:spPr>
            <a:xfrm>
              <a:off x="4201200" y="2226250"/>
              <a:ext cx="422450" cy="696650"/>
            </a:xfrm>
            <a:custGeom>
              <a:rect b="b" l="l" r="r" t="t"/>
              <a:pathLst>
                <a:path extrusionOk="0" h="27866" w="16898">
                  <a:moveTo>
                    <a:pt x="1" y="27866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2"/>
            <p:cNvSpPr/>
            <p:nvPr/>
          </p:nvSpPr>
          <p:spPr>
            <a:xfrm>
              <a:off x="4201200" y="2226250"/>
              <a:ext cx="422450" cy="696650"/>
            </a:xfrm>
            <a:custGeom>
              <a:rect b="b" l="l" r="r" t="t"/>
              <a:pathLst>
                <a:path extrusionOk="0" fill="none" h="27866" w="16898">
                  <a:moveTo>
                    <a:pt x="1" y="27866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2"/>
            <p:cNvSpPr/>
            <p:nvPr/>
          </p:nvSpPr>
          <p:spPr>
            <a:xfrm>
              <a:off x="4583150" y="2267875"/>
              <a:ext cx="15250" cy="18225"/>
            </a:xfrm>
            <a:custGeom>
              <a:rect b="b" l="l" r="r" t="t"/>
              <a:pathLst>
                <a:path extrusionOk="0" h="729" w="610">
                  <a:moveTo>
                    <a:pt x="609" y="0"/>
                  </a:moveTo>
                  <a:lnTo>
                    <a:pt x="0" y="387"/>
                  </a:lnTo>
                  <a:lnTo>
                    <a:pt x="550" y="729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2"/>
            <p:cNvSpPr/>
            <p:nvPr/>
          </p:nvSpPr>
          <p:spPr>
            <a:xfrm>
              <a:off x="4583150" y="2267875"/>
              <a:ext cx="15250" cy="18225"/>
            </a:xfrm>
            <a:custGeom>
              <a:rect b="b" l="l" r="r" t="t"/>
              <a:pathLst>
                <a:path extrusionOk="0" fill="none" h="729" w="610">
                  <a:moveTo>
                    <a:pt x="0" y="387"/>
                  </a:moveTo>
                  <a:lnTo>
                    <a:pt x="609" y="0"/>
                  </a:lnTo>
                  <a:lnTo>
                    <a:pt x="550" y="72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2"/>
            <p:cNvSpPr/>
            <p:nvPr/>
          </p:nvSpPr>
          <p:spPr>
            <a:xfrm>
              <a:off x="4201200" y="2086950"/>
              <a:ext cx="422450" cy="325100"/>
            </a:xfrm>
            <a:custGeom>
              <a:rect b="b" l="l" r="r" t="t"/>
              <a:pathLst>
                <a:path extrusionOk="0" h="13004" w="16898">
                  <a:moveTo>
                    <a:pt x="1" y="0"/>
                  </a:moveTo>
                  <a:lnTo>
                    <a:pt x="16898" y="1300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2"/>
            <p:cNvSpPr/>
            <p:nvPr/>
          </p:nvSpPr>
          <p:spPr>
            <a:xfrm>
              <a:off x="4201200" y="2086950"/>
              <a:ext cx="422450" cy="325100"/>
            </a:xfrm>
            <a:custGeom>
              <a:rect b="b" l="l" r="r" t="t"/>
              <a:pathLst>
                <a:path extrusionOk="0" fill="none" h="13004" w="16898">
                  <a:moveTo>
                    <a:pt x="1" y="0"/>
                  </a:moveTo>
                  <a:lnTo>
                    <a:pt x="16898" y="13004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2"/>
            <p:cNvSpPr/>
            <p:nvPr/>
          </p:nvSpPr>
          <p:spPr>
            <a:xfrm>
              <a:off x="4567175" y="2365950"/>
              <a:ext cx="17850" cy="16375"/>
            </a:xfrm>
            <a:custGeom>
              <a:rect b="b" l="l" r="r" t="t"/>
              <a:pathLst>
                <a:path extrusionOk="0" h="655" w="714">
                  <a:moveTo>
                    <a:pt x="401" y="1"/>
                  </a:moveTo>
                  <a:lnTo>
                    <a:pt x="0" y="521"/>
                  </a:lnTo>
                  <a:lnTo>
                    <a:pt x="713" y="655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2"/>
            <p:cNvSpPr/>
            <p:nvPr/>
          </p:nvSpPr>
          <p:spPr>
            <a:xfrm>
              <a:off x="4567175" y="2365950"/>
              <a:ext cx="17850" cy="16375"/>
            </a:xfrm>
            <a:custGeom>
              <a:rect b="b" l="l" r="r" t="t"/>
              <a:pathLst>
                <a:path extrusionOk="0" fill="none" h="655" w="714">
                  <a:moveTo>
                    <a:pt x="401" y="1"/>
                  </a:moveTo>
                  <a:lnTo>
                    <a:pt x="713" y="655"/>
                  </a:lnTo>
                  <a:lnTo>
                    <a:pt x="0" y="52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2"/>
            <p:cNvSpPr/>
            <p:nvPr/>
          </p:nvSpPr>
          <p:spPr>
            <a:xfrm>
              <a:off x="4201200" y="2086950"/>
              <a:ext cx="422450" cy="510875"/>
            </a:xfrm>
            <a:custGeom>
              <a:rect b="b" l="l" r="r" t="t"/>
              <a:pathLst>
                <a:path extrusionOk="0" h="20435" w="16898">
                  <a:moveTo>
                    <a:pt x="1" y="0"/>
                  </a:moveTo>
                  <a:lnTo>
                    <a:pt x="16898" y="2043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2"/>
            <p:cNvSpPr/>
            <p:nvPr/>
          </p:nvSpPr>
          <p:spPr>
            <a:xfrm>
              <a:off x="4201200" y="2086950"/>
              <a:ext cx="422450" cy="510875"/>
            </a:xfrm>
            <a:custGeom>
              <a:rect b="b" l="l" r="r" t="t"/>
              <a:pathLst>
                <a:path extrusionOk="0" fill="none" h="20435" w="16898">
                  <a:moveTo>
                    <a:pt x="1" y="0"/>
                  </a:moveTo>
                  <a:lnTo>
                    <a:pt x="16898" y="20434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2"/>
            <p:cNvSpPr/>
            <p:nvPr/>
          </p:nvSpPr>
          <p:spPr>
            <a:xfrm>
              <a:off x="4576075" y="2542425"/>
              <a:ext cx="16750" cy="17875"/>
            </a:xfrm>
            <a:custGeom>
              <a:rect b="b" l="l" r="r" t="t"/>
              <a:pathLst>
                <a:path extrusionOk="0" h="715" w="670">
                  <a:moveTo>
                    <a:pt x="491" y="1"/>
                  </a:moveTo>
                  <a:lnTo>
                    <a:pt x="1" y="417"/>
                  </a:lnTo>
                  <a:lnTo>
                    <a:pt x="669" y="714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2"/>
            <p:cNvSpPr/>
            <p:nvPr/>
          </p:nvSpPr>
          <p:spPr>
            <a:xfrm>
              <a:off x="4576075" y="2542425"/>
              <a:ext cx="16750" cy="17875"/>
            </a:xfrm>
            <a:custGeom>
              <a:rect b="b" l="l" r="r" t="t"/>
              <a:pathLst>
                <a:path extrusionOk="0" fill="none" h="715" w="670">
                  <a:moveTo>
                    <a:pt x="491" y="1"/>
                  </a:moveTo>
                  <a:lnTo>
                    <a:pt x="669" y="714"/>
                  </a:lnTo>
                  <a:lnTo>
                    <a:pt x="1" y="417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2"/>
            <p:cNvSpPr/>
            <p:nvPr/>
          </p:nvSpPr>
          <p:spPr>
            <a:xfrm>
              <a:off x="4201200" y="2086950"/>
              <a:ext cx="422450" cy="696625"/>
            </a:xfrm>
            <a:custGeom>
              <a:rect b="b" l="l" r="r" t="t"/>
              <a:pathLst>
                <a:path extrusionOk="0" h="27865" w="16898">
                  <a:moveTo>
                    <a:pt x="1" y="0"/>
                  </a:moveTo>
                  <a:lnTo>
                    <a:pt x="16898" y="2786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2"/>
            <p:cNvSpPr/>
            <p:nvPr/>
          </p:nvSpPr>
          <p:spPr>
            <a:xfrm>
              <a:off x="4201200" y="2086950"/>
              <a:ext cx="422450" cy="696625"/>
            </a:xfrm>
            <a:custGeom>
              <a:rect b="b" l="l" r="r" t="t"/>
              <a:pathLst>
                <a:path extrusionOk="0" fill="none" h="27865" w="16898">
                  <a:moveTo>
                    <a:pt x="1" y="0"/>
                  </a:moveTo>
                  <a:lnTo>
                    <a:pt x="16898" y="27865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2"/>
            <p:cNvSpPr/>
            <p:nvPr/>
          </p:nvSpPr>
          <p:spPr>
            <a:xfrm>
              <a:off x="4583150" y="2723725"/>
              <a:ext cx="15250" cy="18250"/>
            </a:xfrm>
            <a:custGeom>
              <a:rect b="b" l="l" r="r" t="t"/>
              <a:pathLst>
                <a:path extrusionOk="0" h="730" w="610">
                  <a:moveTo>
                    <a:pt x="550" y="1"/>
                  </a:moveTo>
                  <a:lnTo>
                    <a:pt x="0" y="343"/>
                  </a:lnTo>
                  <a:lnTo>
                    <a:pt x="609" y="729"/>
                  </a:lnTo>
                  <a:lnTo>
                    <a:pt x="55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2"/>
            <p:cNvSpPr/>
            <p:nvPr/>
          </p:nvSpPr>
          <p:spPr>
            <a:xfrm>
              <a:off x="4583150" y="2723725"/>
              <a:ext cx="15250" cy="18250"/>
            </a:xfrm>
            <a:custGeom>
              <a:rect b="b" l="l" r="r" t="t"/>
              <a:pathLst>
                <a:path extrusionOk="0" fill="none" h="730" w="610">
                  <a:moveTo>
                    <a:pt x="550" y="1"/>
                  </a:moveTo>
                  <a:lnTo>
                    <a:pt x="609" y="729"/>
                  </a:lnTo>
                  <a:lnTo>
                    <a:pt x="0" y="343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2"/>
            <p:cNvSpPr/>
            <p:nvPr/>
          </p:nvSpPr>
          <p:spPr>
            <a:xfrm>
              <a:off x="4201200" y="2179825"/>
              <a:ext cx="422450" cy="232225"/>
            </a:xfrm>
            <a:custGeom>
              <a:rect b="b" l="l" r="r" t="t"/>
              <a:pathLst>
                <a:path extrusionOk="0" h="9289" w="16898">
                  <a:moveTo>
                    <a:pt x="1" y="0"/>
                  </a:moveTo>
                  <a:lnTo>
                    <a:pt x="16898" y="928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2"/>
            <p:cNvSpPr/>
            <p:nvPr/>
          </p:nvSpPr>
          <p:spPr>
            <a:xfrm>
              <a:off x="4201200" y="2179825"/>
              <a:ext cx="422450" cy="232225"/>
            </a:xfrm>
            <a:custGeom>
              <a:rect b="b" l="l" r="r" t="t"/>
              <a:pathLst>
                <a:path extrusionOk="0" fill="none" h="9289" w="16898">
                  <a:moveTo>
                    <a:pt x="1" y="0"/>
                  </a:moveTo>
                  <a:lnTo>
                    <a:pt x="16898" y="9289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2"/>
            <p:cNvSpPr/>
            <p:nvPr/>
          </p:nvSpPr>
          <p:spPr>
            <a:xfrm>
              <a:off x="4562700" y="2373750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313" y="1"/>
                  </a:moveTo>
                  <a:lnTo>
                    <a:pt x="1" y="566"/>
                  </a:lnTo>
                  <a:lnTo>
                    <a:pt x="729" y="595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2"/>
            <p:cNvSpPr/>
            <p:nvPr/>
          </p:nvSpPr>
          <p:spPr>
            <a:xfrm>
              <a:off x="4562700" y="2373750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313" y="1"/>
                  </a:moveTo>
                  <a:lnTo>
                    <a:pt x="729" y="595"/>
                  </a:lnTo>
                  <a:lnTo>
                    <a:pt x="1" y="566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2"/>
            <p:cNvSpPr/>
            <p:nvPr/>
          </p:nvSpPr>
          <p:spPr>
            <a:xfrm>
              <a:off x="4201200" y="2179825"/>
              <a:ext cx="422450" cy="418000"/>
            </a:xfrm>
            <a:custGeom>
              <a:rect b="b" l="l" r="r" t="t"/>
              <a:pathLst>
                <a:path extrusionOk="0" h="16720" w="16898">
                  <a:moveTo>
                    <a:pt x="1" y="0"/>
                  </a:moveTo>
                  <a:lnTo>
                    <a:pt x="16898" y="1671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2"/>
            <p:cNvSpPr/>
            <p:nvPr/>
          </p:nvSpPr>
          <p:spPr>
            <a:xfrm>
              <a:off x="4201200" y="2179825"/>
              <a:ext cx="422450" cy="418000"/>
            </a:xfrm>
            <a:custGeom>
              <a:rect b="b" l="l" r="r" t="t"/>
              <a:pathLst>
                <a:path extrusionOk="0" fill="none" h="16720" w="16898">
                  <a:moveTo>
                    <a:pt x="1" y="0"/>
                  </a:moveTo>
                  <a:lnTo>
                    <a:pt x="16898" y="16719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2"/>
            <p:cNvSpPr/>
            <p:nvPr/>
          </p:nvSpPr>
          <p:spPr>
            <a:xfrm>
              <a:off x="4571625" y="2546150"/>
              <a:ext cx="17475" cy="17475"/>
            </a:xfrm>
            <a:custGeom>
              <a:rect b="b" l="l" r="r" t="t"/>
              <a:pathLst>
                <a:path extrusionOk="0" h="699" w="699">
                  <a:moveTo>
                    <a:pt x="461" y="0"/>
                  </a:moveTo>
                  <a:lnTo>
                    <a:pt x="0" y="461"/>
                  </a:lnTo>
                  <a:lnTo>
                    <a:pt x="699" y="699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2"/>
            <p:cNvSpPr/>
            <p:nvPr/>
          </p:nvSpPr>
          <p:spPr>
            <a:xfrm>
              <a:off x="4571625" y="2546150"/>
              <a:ext cx="17475" cy="17475"/>
            </a:xfrm>
            <a:custGeom>
              <a:rect b="b" l="l" r="r" t="t"/>
              <a:pathLst>
                <a:path extrusionOk="0" fill="none" h="699" w="699">
                  <a:moveTo>
                    <a:pt x="461" y="0"/>
                  </a:moveTo>
                  <a:lnTo>
                    <a:pt x="699" y="699"/>
                  </a:lnTo>
                  <a:lnTo>
                    <a:pt x="0" y="46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2"/>
            <p:cNvSpPr/>
            <p:nvPr/>
          </p:nvSpPr>
          <p:spPr>
            <a:xfrm>
              <a:off x="4201200" y="2179825"/>
              <a:ext cx="422450" cy="603750"/>
            </a:xfrm>
            <a:custGeom>
              <a:rect b="b" l="l" r="r" t="t"/>
              <a:pathLst>
                <a:path extrusionOk="0" h="24150" w="16898">
                  <a:moveTo>
                    <a:pt x="1" y="0"/>
                  </a:moveTo>
                  <a:lnTo>
                    <a:pt x="16898" y="2415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2"/>
            <p:cNvSpPr/>
            <p:nvPr/>
          </p:nvSpPr>
          <p:spPr>
            <a:xfrm>
              <a:off x="4201200" y="2179825"/>
              <a:ext cx="422450" cy="603750"/>
            </a:xfrm>
            <a:custGeom>
              <a:rect b="b" l="l" r="r" t="t"/>
              <a:pathLst>
                <a:path extrusionOk="0" fill="none" h="24150" w="16898">
                  <a:moveTo>
                    <a:pt x="1" y="0"/>
                  </a:moveTo>
                  <a:lnTo>
                    <a:pt x="16898" y="2415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2"/>
            <p:cNvSpPr/>
            <p:nvPr/>
          </p:nvSpPr>
          <p:spPr>
            <a:xfrm>
              <a:off x="4579800" y="2725600"/>
              <a:ext cx="16000" cy="17850"/>
            </a:xfrm>
            <a:custGeom>
              <a:rect b="b" l="l" r="r" t="t"/>
              <a:pathLst>
                <a:path extrusionOk="0" h="714" w="640">
                  <a:moveTo>
                    <a:pt x="535" y="0"/>
                  </a:moveTo>
                  <a:lnTo>
                    <a:pt x="0" y="372"/>
                  </a:lnTo>
                  <a:lnTo>
                    <a:pt x="639" y="714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2"/>
            <p:cNvSpPr/>
            <p:nvPr/>
          </p:nvSpPr>
          <p:spPr>
            <a:xfrm>
              <a:off x="4579800" y="2725600"/>
              <a:ext cx="16000" cy="17850"/>
            </a:xfrm>
            <a:custGeom>
              <a:rect b="b" l="l" r="r" t="t"/>
              <a:pathLst>
                <a:path extrusionOk="0" fill="none" h="714" w="640">
                  <a:moveTo>
                    <a:pt x="535" y="0"/>
                  </a:moveTo>
                  <a:lnTo>
                    <a:pt x="639" y="714"/>
                  </a:lnTo>
                  <a:lnTo>
                    <a:pt x="0" y="372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2"/>
            <p:cNvSpPr/>
            <p:nvPr/>
          </p:nvSpPr>
          <p:spPr>
            <a:xfrm>
              <a:off x="4201200" y="2272700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1"/>
                  </a:moveTo>
                  <a:lnTo>
                    <a:pt x="16898" y="557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2"/>
            <p:cNvSpPr/>
            <p:nvPr/>
          </p:nvSpPr>
          <p:spPr>
            <a:xfrm>
              <a:off x="4201200" y="2272700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1"/>
                  </a:moveTo>
                  <a:lnTo>
                    <a:pt x="16898" y="5574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2"/>
            <p:cNvSpPr/>
            <p:nvPr/>
          </p:nvSpPr>
          <p:spPr>
            <a:xfrm>
              <a:off x="4559350" y="23838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209" y="0"/>
                  </a:moveTo>
                  <a:lnTo>
                    <a:pt x="1" y="624"/>
                  </a:lnTo>
                  <a:lnTo>
                    <a:pt x="729" y="520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2"/>
            <p:cNvSpPr/>
            <p:nvPr/>
          </p:nvSpPr>
          <p:spPr>
            <a:xfrm>
              <a:off x="4559350" y="2383800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209" y="0"/>
                  </a:moveTo>
                  <a:lnTo>
                    <a:pt x="729" y="520"/>
                  </a:lnTo>
                  <a:lnTo>
                    <a:pt x="1" y="62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2"/>
            <p:cNvSpPr/>
            <p:nvPr/>
          </p:nvSpPr>
          <p:spPr>
            <a:xfrm>
              <a:off x="4201200" y="2272700"/>
              <a:ext cx="422450" cy="325125"/>
            </a:xfrm>
            <a:custGeom>
              <a:rect b="b" l="l" r="r" t="t"/>
              <a:pathLst>
                <a:path extrusionOk="0" h="13005" w="16898">
                  <a:moveTo>
                    <a:pt x="1" y="1"/>
                  </a:moveTo>
                  <a:lnTo>
                    <a:pt x="16898" y="1300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2"/>
            <p:cNvSpPr/>
            <p:nvPr/>
          </p:nvSpPr>
          <p:spPr>
            <a:xfrm>
              <a:off x="4201200" y="2272700"/>
              <a:ext cx="422450" cy="325125"/>
            </a:xfrm>
            <a:custGeom>
              <a:rect b="b" l="l" r="r" t="t"/>
              <a:pathLst>
                <a:path extrusionOk="0" fill="none" h="13005" w="16898">
                  <a:moveTo>
                    <a:pt x="1" y="1"/>
                  </a:moveTo>
                  <a:lnTo>
                    <a:pt x="16898" y="13004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2"/>
            <p:cNvSpPr/>
            <p:nvPr/>
          </p:nvSpPr>
          <p:spPr>
            <a:xfrm>
              <a:off x="4567175" y="2551725"/>
              <a:ext cx="17850" cy="16375"/>
            </a:xfrm>
            <a:custGeom>
              <a:rect b="b" l="l" r="r" t="t"/>
              <a:pathLst>
                <a:path extrusionOk="0" h="655" w="714">
                  <a:moveTo>
                    <a:pt x="401" y="0"/>
                  </a:moveTo>
                  <a:lnTo>
                    <a:pt x="0" y="520"/>
                  </a:lnTo>
                  <a:lnTo>
                    <a:pt x="713" y="654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2"/>
            <p:cNvSpPr/>
            <p:nvPr/>
          </p:nvSpPr>
          <p:spPr>
            <a:xfrm>
              <a:off x="4567175" y="2551725"/>
              <a:ext cx="17850" cy="16375"/>
            </a:xfrm>
            <a:custGeom>
              <a:rect b="b" l="l" r="r" t="t"/>
              <a:pathLst>
                <a:path extrusionOk="0" fill="none" h="655" w="714">
                  <a:moveTo>
                    <a:pt x="401" y="0"/>
                  </a:moveTo>
                  <a:lnTo>
                    <a:pt x="713" y="654"/>
                  </a:lnTo>
                  <a:lnTo>
                    <a:pt x="0" y="520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2"/>
            <p:cNvSpPr/>
            <p:nvPr/>
          </p:nvSpPr>
          <p:spPr>
            <a:xfrm>
              <a:off x="4201200" y="2272700"/>
              <a:ext cx="422450" cy="510875"/>
            </a:xfrm>
            <a:custGeom>
              <a:rect b="b" l="l" r="r" t="t"/>
              <a:pathLst>
                <a:path extrusionOk="0" h="20435" w="16898">
                  <a:moveTo>
                    <a:pt x="1" y="1"/>
                  </a:moveTo>
                  <a:lnTo>
                    <a:pt x="16898" y="2043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2"/>
            <p:cNvSpPr/>
            <p:nvPr/>
          </p:nvSpPr>
          <p:spPr>
            <a:xfrm>
              <a:off x="4201200" y="2272700"/>
              <a:ext cx="422450" cy="510875"/>
            </a:xfrm>
            <a:custGeom>
              <a:rect b="b" l="l" r="r" t="t"/>
              <a:pathLst>
                <a:path extrusionOk="0" fill="none" h="20435" w="16898">
                  <a:moveTo>
                    <a:pt x="1" y="1"/>
                  </a:moveTo>
                  <a:lnTo>
                    <a:pt x="16898" y="20435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2"/>
            <p:cNvSpPr/>
            <p:nvPr/>
          </p:nvSpPr>
          <p:spPr>
            <a:xfrm>
              <a:off x="4576075" y="2728200"/>
              <a:ext cx="16750" cy="17850"/>
            </a:xfrm>
            <a:custGeom>
              <a:rect b="b" l="l" r="r" t="t"/>
              <a:pathLst>
                <a:path extrusionOk="0" h="714" w="670">
                  <a:moveTo>
                    <a:pt x="491" y="0"/>
                  </a:moveTo>
                  <a:lnTo>
                    <a:pt x="1" y="416"/>
                  </a:lnTo>
                  <a:lnTo>
                    <a:pt x="669" y="714"/>
                  </a:lnTo>
                  <a:lnTo>
                    <a:pt x="669" y="714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2"/>
            <p:cNvSpPr/>
            <p:nvPr/>
          </p:nvSpPr>
          <p:spPr>
            <a:xfrm>
              <a:off x="4576075" y="2728200"/>
              <a:ext cx="16750" cy="17850"/>
            </a:xfrm>
            <a:custGeom>
              <a:rect b="b" l="l" r="r" t="t"/>
              <a:pathLst>
                <a:path extrusionOk="0" fill="none" h="714" w="670">
                  <a:moveTo>
                    <a:pt x="491" y="0"/>
                  </a:moveTo>
                  <a:lnTo>
                    <a:pt x="669" y="714"/>
                  </a:lnTo>
                  <a:lnTo>
                    <a:pt x="1" y="416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2"/>
            <p:cNvSpPr/>
            <p:nvPr/>
          </p:nvSpPr>
          <p:spPr>
            <a:xfrm>
              <a:off x="4201200" y="2365575"/>
              <a:ext cx="422450" cy="46475"/>
            </a:xfrm>
            <a:custGeom>
              <a:rect b="b" l="l" r="r" t="t"/>
              <a:pathLst>
                <a:path extrusionOk="0" h="1859" w="16898">
                  <a:moveTo>
                    <a:pt x="1" y="1"/>
                  </a:moveTo>
                  <a:lnTo>
                    <a:pt x="16898" y="185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2"/>
            <p:cNvSpPr/>
            <p:nvPr/>
          </p:nvSpPr>
          <p:spPr>
            <a:xfrm>
              <a:off x="4201200" y="2365575"/>
              <a:ext cx="422450" cy="46475"/>
            </a:xfrm>
            <a:custGeom>
              <a:rect b="b" l="l" r="r" t="t"/>
              <a:pathLst>
                <a:path extrusionOk="0" fill="none" h="1859" w="16898">
                  <a:moveTo>
                    <a:pt x="1" y="1"/>
                  </a:moveTo>
                  <a:lnTo>
                    <a:pt x="16898" y="1859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2"/>
            <p:cNvSpPr/>
            <p:nvPr/>
          </p:nvSpPr>
          <p:spPr>
            <a:xfrm>
              <a:off x="4558250" y="2396800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75" y="0"/>
                  </a:moveTo>
                  <a:lnTo>
                    <a:pt x="0" y="654"/>
                  </a:lnTo>
                  <a:lnTo>
                    <a:pt x="0" y="654"/>
                  </a:lnTo>
                  <a:lnTo>
                    <a:pt x="684" y="401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2"/>
            <p:cNvSpPr/>
            <p:nvPr/>
          </p:nvSpPr>
          <p:spPr>
            <a:xfrm>
              <a:off x="4558250" y="2396800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75" y="0"/>
                  </a:moveTo>
                  <a:lnTo>
                    <a:pt x="684" y="401"/>
                  </a:lnTo>
                  <a:lnTo>
                    <a:pt x="0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2"/>
            <p:cNvSpPr/>
            <p:nvPr/>
          </p:nvSpPr>
          <p:spPr>
            <a:xfrm>
              <a:off x="4201200" y="2365575"/>
              <a:ext cx="422450" cy="232250"/>
            </a:xfrm>
            <a:custGeom>
              <a:rect b="b" l="l" r="r" t="t"/>
              <a:pathLst>
                <a:path extrusionOk="0" h="9290" w="16898">
                  <a:moveTo>
                    <a:pt x="1" y="1"/>
                  </a:moveTo>
                  <a:lnTo>
                    <a:pt x="16898" y="928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2"/>
            <p:cNvSpPr/>
            <p:nvPr/>
          </p:nvSpPr>
          <p:spPr>
            <a:xfrm>
              <a:off x="4201200" y="2365575"/>
              <a:ext cx="422450" cy="232250"/>
            </a:xfrm>
            <a:custGeom>
              <a:rect b="b" l="l" r="r" t="t"/>
              <a:pathLst>
                <a:path extrusionOk="0" fill="none" h="9290" w="16898">
                  <a:moveTo>
                    <a:pt x="1" y="1"/>
                  </a:moveTo>
                  <a:lnTo>
                    <a:pt x="16898" y="9289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2"/>
            <p:cNvSpPr/>
            <p:nvPr/>
          </p:nvSpPr>
          <p:spPr>
            <a:xfrm>
              <a:off x="4562700" y="2559525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313" y="0"/>
                  </a:moveTo>
                  <a:lnTo>
                    <a:pt x="1" y="565"/>
                  </a:lnTo>
                  <a:lnTo>
                    <a:pt x="729" y="595"/>
                  </a:lnTo>
                  <a:lnTo>
                    <a:pt x="729" y="595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2"/>
            <p:cNvSpPr/>
            <p:nvPr/>
          </p:nvSpPr>
          <p:spPr>
            <a:xfrm>
              <a:off x="4562700" y="2559525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313" y="0"/>
                  </a:moveTo>
                  <a:lnTo>
                    <a:pt x="729" y="595"/>
                  </a:lnTo>
                  <a:lnTo>
                    <a:pt x="1" y="56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2"/>
            <p:cNvSpPr/>
            <p:nvPr/>
          </p:nvSpPr>
          <p:spPr>
            <a:xfrm>
              <a:off x="4201200" y="2365575"/>
              <a:ext cx="422450" cy="418000"/>
            </a:xfrm>
            <a:custGeom>
              <a:rect b="b" l="l" r="r" t="t"/>
              <a:pathLst>
                <a:path extrusionOk="0" h="16720" w="16898">
                  <a:moveTo>
                    <a:pt x="1" y="1"/>
                  </a:moveTo>
                  <a:lnTo>
                    <a:pt x="16898" y="1672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2"/>
            <p:cNvSpPr/>
            <p:nvPr/>
          </p:nvSpPr>
          <p:spPr>
            <a:xfrm>
              <a:off x="4201200" y="2365575"/>
              <a:ext cx="422450" cy="418000"/>
            </a:xfrm>
            <a:custGeom>
              <a:rect b="b" l="l" r="r" t="t"/>
              <a:pathLst>
                <a:path extrusionOk="0" fill="none" h="16720" w="16898">
                  <a:moveTo>
                    <a:pt x="1" y="1"/>
                  </a:moveTo>
                  <a:lnTo>
                    <a:pt x="16898" y="1672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2"/>
            <p:cNvSpPr/>
            <p:nvPr/>
          </p:nvSpPr>
          <p:spPr>
            <a:xfrm>
              <a:off x="4571625" y="2731900"/>
              <a:ext cx="17475" cy="17500"/>
            </a:xfrm>
            <a:custGeom>
              <a:rect b="b" l="l" r="r" t="t"/>
              <a:pathLst>
                <a:path extrusionOk="0" h="700" w="699">
                  <a:moveTo>
                    <a:pt x="461" y="1"/>
                  </a:moveTo>
                  <a:lnTo>
                    <a:pt x="0" y="462"/>
                  </a:lnTo>
                  <a:lnTo>
                    <a:pt x="699" y="699"/>
                  </a:lnTo>
                  <a:lnTo>
                    <a:pt x="46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2"/>
            <p:cNvSpPr/>
            <p:nvPr/>
          </p:nvSpPr>
          <p:spPr>
            <a:xfrm>
              <a:off x="4571625" y="2731900"/>
              <a:ext cx="17475" cy="17500"/>
            </a:xfrm>
            <a:custGeom>
              <a:rect b="b" l="l" r="r" t="t"/>
              <a:pathLst>
                <a:path extrusionOk="0" fill="none" h="700" w="699">
                  <a:moveTo>
                    <a:pt x="461" y="1"/>
                  </a:moveTo>
                  <a:lnTo>
                    <a:pt x="699" y="699"/>
                  </a:lnTo>
                  <a:lnTo>
                    <a:pt x="0" y="462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2"/>
            <p:cNvSpPr/>
            <p:nvPr/>
          </p:nvSpPr>
          <p:spPr>
            <a:xfrm>
              <a:off x="4201200" y="2412025"/>
              <a:ext cx="422450" cy="46475"/>
            </a:xfrm>
            <a:custGeom>
              <a:rect b="b" l="l" r="r" t="t"/>
              <a:pathLst>
                <a:path extrusionOk="0" h="1859" w="16898">
                  <a:moveTo>
                    <a:pt x="1" y="1858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2"/>
            <p:cNvSpPr/>
            <p:nvPr/>
          </p:nvSpPr>
          <p:spPr>
            <a:xfrm>
              <a:off x="4201200" y="2412025"/>
              <a:ext cx="422450" cy="46475"/>
            </a:xfrm>
            <a:custGeom>
              <a:rect b="b" l="l" r="r" t="t"/>
              <a:pathLst>
                <a:path extrusionOk="0" fill="none" h="1859" w="16898">
                  <a:moveTo>
                    <a:pt x="1" y="1858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2"/>
            <p:cNvSpPr/>
            <p:nvPr/>
          </p:nvSpPr>
          <p:spPr>
            <a:xfrm>
              <a:off x="4558250" y="2410900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0" y="1"/>
                  </a:moveTo>
                  <a:lnTo>
                    <a:pt x="75" y="655"/>
                  </a:lnTo>
                  <a:lnTo>
                    <a:pt x="684" y="2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2"/>
            <p:cNvSpPr/>
            <p:nvPr/>
          </p:nvSpPr>
          <p:spPr>
            <a:xfrm>
              <a:off x="4558250" y="2410900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0" y="1"/>
                  </a:moveTo>
                  <a:lnTo>
                    <a:pt x="684" y="254"/>
                  </a:lnTo>
                  <a:lnTo>
                    <a:pt x="75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2"/>
            <p:cNvSpPr/>
            <p:nvPr/>
          </p:nvSpPr>
          <p:spPr>
            <a:xfrm>
              <a:off x="4201200" y="2458475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0"/>
                  </a:moveTo>
                  <a:lnTo>
                    <a:pt x="16898" y="5573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2"/>
            <p:cNvSpPr/>
            <p:nvPr/>
          </p:nvSpPr>
          <p:spPr>
            <a:xfrm>
              <a:off x="4201200" y="2458475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0"/>
                  </a:moveTo>
                  <a:lnTo>
                    <a:pt x="16898" y="5573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2"/>
            <p:cNvSpPr/>
            <p:nvPr/>
          </p:nvSpPr>
          <p:spPr>
            <a:xfrm>
              <a:off x="4559350" y="25695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209" y="1"/>
                  </a:moveTo>
                  <a:lnTo>
                    <a:pt x="1" y="625"/>
                  </a:lnTo>
                  <a:lnTo>
                    <a:pt x="729" y="521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2"/>
            <p:cNvSpPr/>
            <p:nvPr/>
          </p:nvSpPr>
          <p:spPr>
            <a:xfrm>
              <a:off x="4559350" y="2569550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209" y="1"/>
                  </a:moveTo>
                  <a:lnTo>
                    <a:pt x="729" y="521"/>
                  </a:lnTo>
                  <a:lnTo>
                    <a:pt x="1" y="62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2"/>
            <p:cNvSpPr/>
            <p:nvPr/>
          </p:nvSpPr>
          <p:spPr>
            <a:xfrm>
              <a:off x="4201200" y="2458475"/>
              <a:ext cx="422450" cy="325100"/>
            </a:xfrm>
            <a:custGeom>
              <a:rect b="b" l="l" r="r" t="t"/>
              <a:pathLst>
                <a:path extrusionOk="0" h="13004" w="16898">
                  <a:moveTo>
                    <a:pt x="1" y="0"/>
                  </a:moveTo>
                  <a:lnTo>
                    <a:pt x="16898" y="1300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2"/>
            <p:cNvSpPr/>
            <p:nvPr/>
          </p:nvSpPr>
          <p:spPr>
            <a:xfrm>
              <a:off x="4201200" y="2458475"/>
              <a:ext cx="422450" cy="325100"/>
            </a:xfrm>
            <a:custGeom>
              <a:rect b="b" l="l" r="r" t="t"/>
              <a:pathLst>
                <a:path extrusionOk="0" fill="none" h="13004" w="16898">
                  <a:moveTo>
                    <a:pt x="1" y="0"/>
                  </a:moveTo>
                  <a:lnTo>
                    <a:pt x="16898" y="13004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2"/>
            <p:cNvSpPr/>
            <p:nvPr/>
          </p:nvSpPr>
          <p:spPr>
            <a:xfrm>
              <a:off x="4567175" y="2737475"/>
              <a:ext cx="17850" cy="16375"/>
            </a:xfrm>
            <a:custGeom>
              <a:rect b="b" l="l" r="r" t="t"/>
              <a:pathLst>
                <a:path extrusionOk="0" h="655" w="714">
                  <a:moveTo>
                    <a:pt x="401" y="1"/>
                  </a:moveTo>
                  <a:lnTo>
                    <a:pt x="0" y="521"/>
                  </a:lnTo>
                  <a:lnTo>
                    <a:pt x="713" y="655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2"/>
            <p:cNvSpPr/>
            <p:nvPr/>
          </p:nvSpPr>
          <p:spPr>
            <a:xfrm>
              <a:off x="4567175" y="2737475"/>
              <a:ext cx="17850" cy="16375"/>
            </a:xfrm>
            <a:custGeom>
              <a:rect b="b" l="l" r="r" t="t"/>
              <a:pathLst>
                <a:path extrusionOk="0" fill="none" h="655" w="714">
                  <a:moveTo>
                    <a:pt x="401" y="1"/>
                  </a:moveTo>
                  <a:lnTo>
                    <a:pt x="713" y="655"/>
                  </a:lnTo>
                  <a:lnTo>
                    <a:pt x="0" y="521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2"/>
            <p:cNvSpPr/>
            <p:nvPr/>
          </p:nvSpPr>
          <p:spPr>
            <a:xfrm>
              <a:off x="4201200" y="2412025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5573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2"/>
            <p:cNvSpPr/>
            <p:nvPr/>
          </p:nvSpPr>
          <p:spPr>
            <a:xfrm>
              <a:off x="4201200" y="2412025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5573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2"/>
            <p:cNvSpPr/>
            <p:nvPr/>
          </p:nvSpPr>
          <p:spPr>
            <a:xfrm>
              <a:off x="4559350" y="2424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1" y="1"/>
                  </a:moveTo>
                  <a:lnTo>
                    <a:pt x="209" y="625"/>
                  </a:lnTo>
                  <a:lnTo>
                    <a:pt x="729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2"/>
            <p:cNvSpPr/>
            <p:nvPr/>
          </p:nvSpPr>
          <p:spPr>
            <a:xfrm>
              <a:off x="4559350" y="2424650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1" y="1"/>
                  </a:moveTo>
                  <a:lnTo>
                    <a:pt x="729" y="105"/>
                  </a:lnTo>
                  <a:lnTo>
                    <a:pt x="209" y="62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2"/>
            <p:cNvSpPr/>
            <p:nvPr/>
          </p:nvSpPr>
          <p:spPr>
            <a:xfrm>
              <a:off x="4201200" y="2551350"/>
              <a:ext cx="422450" cy="46475"/>
            </a:xfrm>
            <a:custGeom>
              <a:rect b="b" l="l" r="r" t="t"/>
              <a:pathLst>
                <a:path extrusionOk="0" h="1859" w="16898">
                  <a:moveTo>
                    <a:pt x="1" y="0"/>
                  </a:moveTo>
                  <a:lnTo>
                    <a:pt x="16898" y="185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2"/>
            <p:cNvSpPr/>
            <p:nvPr/>
          </p:nvSpPr>
          <p:spPr>
            <a:xfrm>
              <a:off x="4201200" y="2551350"/>
              <a:ext cx="422450" cy="46475"/>
            </a:xfrm>
            <a:custGeom>
              <a:rect b="b" l="l" r="r" t="t"/>
              <a:pathLst>
                <a:path extrusionOk="0" fill="none" h="1859" w="16898">
                  <a:moveTo>
                    <a:pt x="1" y="0"/>
                  </a:moveTo>
                  <a:lnTo>
                    <a:pt x="16898" y="1858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2"/>
            <p:cNvSpPr/>
            <p:nvPr/>
          </p:nvSpPr>
          <p:spPr>
            <a:xfrm>
              <a:off x="4558250" y="2582550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75" y="1"/>
                  </a:moveTo>
                  <a:lnTo>
                    <a:pt x="0" y="655"/>
                  </a:lnTo>
                  <a:lnTo>
                    <a:pt x="0" y="655"/>
                  </a:lnTo>
                  <a:lnTo>
                    <a:pt x="684" y="402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2"/>
            <p:cNvSpPr/>
            <p:nvPr/>
          </p:nvSpPr>
          <p:spPr>
            <a:xfrm>
              <a:off x="4558250" y="2582550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75" y="1"/>
                  </a:moveTo>
                  <a:lnTo>
                    <a:pt x="684" y="402"/>
                  </a:lnTo>
                  <a:lnTo>
                    <a:pt x="0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2"/>
            <p:cNvSpPr/>
            <p:nvPr/>
          </p:nvSpPr>
          <p:spPr>
            <a:xfrm>
              <a:off x="4201200" y="2551350"/>
              <a:ext cx="422450" cy="232225"/>
            </a:xfrm>
            <a:custGeom>
              <a:rect b="b" l="l" r="r" t="t"/>
              <a:pathLst>
                <a:path extrusionOk="0" h="9289" w="16898">
                  <a:moveTo>
                    <a:pt x="1" y="0"/>
                  </a:moveTo>
                  <a:lnTo>
                    <a:pt x="16898" y="928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2"/>
            <p:cNvSpPr/>
            <p:nvPr/>
          </p:nvSpPr>
          <p:spPr>
            <a:xfrm>
              <a:off x="4201200" y="2551350"/>
              <a:ext cx="422450" cy="232225"/>
            </a:xfrm>
            <a:custGeom>
              <a:rect b="b" l="l" r="r" t="t"/>
              <a:pathLst>
                <a:path extrusionOk="0" fill="none" h="9289" w="16898">
                  <a:moveTo>
                    <a:pt x="1" y="0"/>
                  </a:moveTo>
                  <a:lnTo>
                    <a:pt x="16898" y="9289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2"/>
            <p:cNvSpPr/>
            <p:nvPr/>
          </p:nvSpPr>
          <p:spPr>
            <a:xfrm>
              <a:off x="4562700" y="2745275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313" y="1"/>
                  </a:moveTo>
                  <a:lnTo>
                    <a:pt x="1" y="566"/>
                  </a:lnTo>
                  <a:lnTo>
                    <a:pt x="729" y="595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2"/>
            <p:cNvSpPr/>
            <p:nvPr/>
          </p:nvSpPr>
          <p:spPr>
            <a:xfrm>
              <a:off x="4562700" y="2745275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313" y="1"/>
                  </a:moveTo>
                  <a:lnTo>
                    <a:pt x="729" y="595"/>
                  </a:lnTo>
                  <a:lnTo>
                    <a:pt x="1" y="566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2"/>
            <p:cNvSpPr/>
            <p:nvPr/>
          </p:nvSpPr>
          <p:spPr>
            <a:xfrm>
              <a:off x="4201200" y="2412025"/>
              <a:ext cx="422450" cy="232225"/>
            </a:xfrm>
            <a:custGeom>
              <a:rect b="b" l="l" r="r" t="t"/>
              <a:pathLst>
                <a:path extrusionOk="0" h="9289" w="16898">
                  <a:moveTo>
                    <a:pt x="1" y="9289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2"/>
            <p:cNvSpPr/>
            <p:nvPr/>
          </p:nvSpPr>
          <p:spPr>
            <a:xfrm>
              <a:off x="4201200" y="2412025"/>
              <a:ext cx="422450" cy="232225"/>
            </a:xfrm>
            <a:custGeom>
              <a:rect b="b" l="l" r="r" t="t"/>
              <a:pathLst>
                <a:path extrusionOk="0" fill="none" h="9289" w="16898">
                  <a:moveTo>
                    <a:pt x="1" y="9289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2"/>
            <p:cNvSpPr/>
            <p:nvPr/>
          </p:nvSpPr>
          <p:spPr>
            <a:xfrm>
              <a:off x="4562700" y="2435425"/>
              <a:ext cx="18225" cy="14900"/>
            </a:xfrm>
            <a:custGeom>
              <a:rect b="b" l="l" r="r" t="t"/>
              <a:pathLst>
                <a:path extrusionOk="0" h="596" w="729">
                  <a:moveTo>
                    <a:pt x="729" y="1"/>
                  </a:moveTo>
                  <a:lnTo>
                    <a:pt x="1" y="30"/>
                  </a:lnTo>
                  <a:lnTo>
                    <a:pt x="313" y="595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2"/>
            <p:cNvSpPr/>
            <p:nvPr/>
          </p:nvSpPr>
          <p:spPr>
            <a:xfrm>
              <a:off x="4562700" y="2435425"/>
              <a:ext cx="18225" cy="14900"/>
            </a:xfrm>
            <a:custGeom>
              <a:rect b="b" l="l" r="r" t="t"/>
              <a:pathLst>
                <a:path extrusionOk="0" fill="none" h="596" w="729">
                  <a:moveTo>
                    <a:pt x="1" y="30"/>
                  </a:moveTo>
                  <a:lnTo>
                    <a:pt x="729" y="1"/>
                  </a:lnTo>
                  <a:lnTo>
                    <a:pt x="31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2"/>
            <p:cNvSpPr/>
            <p:nvPr/>
          </p:nvSpPr>
          <p:spPr>
            <a:xfrm>
              <a:off x="4201200" y="2597800"/>
              <a:ext cx="422450" cy="46450"/>
            </a:xfrm>
            <a:custGeom>
              <a:rect b="b" l="l" r="r" t="t"/>
              <a:pathLst>
                <a:path extrusionOk="0" h="1858" w="16898">
                  <a:moveTo>
                    <a:pt x="1" y="1858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2"/>
            <p:cNvSpPr/>
            <p:nvPr/>
          </p:nvSpPr>
          <p:spPr>
            <a:xfrm>
              <a:off x="4201200" y="2597800"/>
              <a:ext cx="422450" cy="46450"/>
            </a:xfrm>
            <a:custGeom>
              <a:rect b="b" l="l" r="r" t="t"/>
              <a:pathLst>
                <a:path extrusionOk="0" fill="none" h="1858" w="16898">
                  <a:moveTo>
                    <a:pt x="1" y="1858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2"/>
            <p:cNvSpPr/>
            <p:nvPr/>
          </p:nvSpPr>
          <p:spPr>
            <a:xfrm>
              <a:off x="4558250" y="2596675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0" y="0"/>
                  </a:moveTo>
                  <a:lnTo>
                    <a:pt x="75" y="654"/>
                  </a:lnTo>
                  <a:lnTo>
                    <a:pt x="684" y="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2"/>
            <p:cNvSpPr/>
            <p:nvPr/>
          </p:nvSpPr>
          <p:spPr>
            <a:xfrm>
              <a:off x="4558250" y="2596675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0" y="0"/>
                  </a:moveTo>
                  <a:lnTo>
                    <a:pt x="684" y="253"/>
                  </a:lnTo>
                  <a:lnTo>
                    <a:pt x="75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2"/>
            <p:cNvSpPr/>
            <p:nvPr/>
          </p:nvSpPr>
          <p:spPr>
            <a:xfrm>
              <a:off x="4201200" y="2644225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1"/>
                  </a:moveTo>
                  <a:lnTo>
                    <a:pt x="16898" y="5574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2"/>
            <p:cNvSpPr/>
            <p:nvPr/>
          </p:nvSpPr>
          <p:spPr>
            <a:xfrm>
              <a:off x="4201200" y="2644225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1"/>
                  </a:moveTo>
                  <a:lnTo>
                    <a:pt x="16898" y="5574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2"/>
            <p:cNvSpPr/>
            <p:nvPr/>
          </p:nvSpPr>
          <p:spPr>
            <a:xfrm>
              <a:off x="4559350" y="27553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209" y="0"/>
                  </a:moveTo>
                  <a:lnTo>
                    <a:pt x="1" y="624"/>
                  </a:lnTo>
                  <a:lnTo>
                    <a:pt x="1" y="624"/>
                  </a:lnTo>
                  <a:lnTo>
                    <a:pt x="729" y="520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2"/>
            <p:cNvSpPr/>
            <p:nvPr/>
          </p:nvSpPr>
          <p:spPr>
            <a:xfrm>
              <a:off x="4559350" y="2755325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209" y="0"/>
                  </a:moveTo>
                  <a:lnTo>
                    <a:pt x="729" y="520"/>
                  </a:lnTo>
                  <a:lnTo>
                    <a:pt x="1" y="62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2"/>
            <p:cNvSpPr/>
            <p:nvPr/>
          </p:nvSpPr>
          <p:spPr>
            <a:xfrm>
              <a:off x="4201200" y="2412025"/>
              <a:ext cx="422450" cy="325100"/>
            </a:xfrm>
            <a:custGeom>
              <a:rect b="b" l="l" r="r" t="t"/>
              <a:pathLst>
                <a:path extrusionOk="0" h="13004" w="16898">
                  <a:moveTo>
                    <a:pt x="1" y="13004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2"/>
            <p:cNvSpPr/>
            <p:nvPr/>
          </p:nvSpPr>
          <p:spPr>
            <a:xfrm>
              <a:off x="4201200" y="2412025"/>
              <a:ext cx="422450" cy="325100"/>
            </a:xfrm>
            <a:custGeom>
              <a:rect b="b" l="l" r="r" t="t"/>
              <a:pathLst>
                <a:path extrusionOk="0" fill="none" h="13004" w="16898">
                  <a:moveTo>
                    <a:pt x="1" y="13004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2"/>
            <p:cNvSpPr/>
            <p:nvPr/>
          </p:nvSpPr>
          <p:spPr>
            <a:xfrm>
              <a:off x="4567175" y="2441750"/>
              <a:ext cx="17850" cy="16375"/>
            </a:xfrm>
            <a:custGeom>
              <a:rect b="b" l="l" r="r" t="t"/>
              <a:pathLst>
                <a:path extrusionOk="0" h="655" w="714">
                  <a:moveTo>
                    <a:pt x="713" y="0"/>
                  </a:moveTo>
                  <a:lnTo>
                    <a:pt x="0" y="134"/>
                  </a:lnTo>
                  <a:lnTo>
                    <a:pt x="401" y="654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2"/>
            <p:cNvSpPr/>
            <p:nvPr/>
          </p:nvSpPr>
          <p:spPr>
            <a:xfrm>
              <a:off x="4567175" y="2441750"/>
              <a:ext cx="17850" cy="16375"/>
            </a:xfrm>
            <a:custGeom>
              <a:rect b="b" l="l" r="r" t="t"/>
              <a:pathLst>
                <a:path extrusionOk="0" fill="none" h="655" w="714">
                  <a:moveTo>
                    <a:pt x="0" y="134"/>
                  </a:moveTo>
                  <a:lnTo>
                    <a:pt x="713" y="0"/>
                  </a:lnTo>
                  <a:lnTo>
                    <a:pt x="401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2"/>
            <p:cNvSpPr/>
            <p:nvPr/>
          </p:nvSpPr>
          <p:spPr>
            <a:xfrm>
              <a:off x="4201200" y="2597800"/>
              <a:ext cx="422450" cy="139325"/>
            </a:xfrm>
            <a:custGeom>
              <a:rect b="b" l="l" r="r" t="t"/>
              <a:pathLst>
                <a:path extrusionOk="0" h="5573" w="16898">
                  <a:moveTo>
                    <a:pt x="1" y="5573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2"/>
            <p:cNvSpPr/>
            <p:nvPr/>
          </p:nvSpPr>
          <p:spPr>
            <a:xfrm>
              <a:off x="4201200" y="2597800"/>
              <a:ext cx="422450" cy="139325"/>
            </a:xfrm>
            <a:custGeom>
              <a:rect b="b" l="l" r="r" t="t"/>
              <a:pathLst>
                <a:path extrusionOk="0" fill="none" h="5573" w="16898">
                  <a:moveTo>
                    <a:pt x="1" y="5573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2"/>
            <p:cNvSpPr/>
            <p:nvPr/>
          </p:nvSpPr>
          <p:spPr>
            <a:xfrm>
              <a:off x="4559350" y="26104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1" y="0"/>
                  </a:moveTo>
                  <a:lnTo>
                    <a:pt x="209" y="625"/>
                  </a:lnTo>
                  <a:lnTo>
                    <a:pt x="729" y="1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2"/>
            <p:cNvSpPr/>
            <p:nvPr/>
          </p:nvSpPr>
          <p:spPr>
            <a:xfrm>
              <a:off x="4559350" y="2610425"/>
              <a:ext cx="18250" cy="15625"/>
            </a:xfrm>
            <a:custGeom>
              <a:rect b="b" l="l" r="r" t="t"/>
              <a:pathLst>
                <a:path extrusionOk="0" fill="none" h="625" w="730">
                  <a:moveTo>
                    <a:pt x="1" y="0"/>
                  </a:moveTo>
                  <a:lnTo>
                    <a:pt x="729" y="104"/>
                  </a:lnTo>
                  <a:lnTo>
                    <a:pt x="209" y="62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2"/>
            <p:cNvSpPr/>
            <p:nvPr/>
          </p:nvSpPr>
          <p:spPr>
            <a:xfrm>
              <a:off x="4201200" y="2737100"/>
              <a:ext cx="422450" cy="46475"/>
            </a:xfrm>
            <a:custGeom>
              <a:rect b="b" l="l" r="r" t="t"/>
              <a:pathLst>
                <a:path extrusionOk="0" h="1859" w="16898">
                  <a:moveTo>
                    <a:pt x="1" y="1"/>
                  </a:moveTo>
                  <a:lnTo>
                    <a:pt x="16898" y="185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2"/>
            <p:cNvSpPr/>
            <p:nvPr/>
          </p:nvSpPr>
          <p:spPr>
            <a:xfrm>
              <a:off x="4201200" y="2737100"/>
              <a:ext cx="422450" cy="46475"/>
            </a:xfrm>
            <a:custGeom>
              <a:rect b="b" l="l" r="r" t="t"/>
              <a:pathLst>
                <a:path extrusionOk="0" fill="none" h="1859" w="16898">
                  <a:moveTo>
                    <a:pt x="1" y="1"/>
                  </a:moveTo>
                  <a:lnTo>
                    <a:pt x="16898" y="1859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2"/>
            <p:cNvSpPr/>
            <p:nvPr/>
          </p:nvSpPr>
          <p:spPr>
            <a:xfrm>
              <a:off x="4558250" y="2768325"/>
              <a:ext cx="17100" cy="16375"/>
            </a:xfrm>
            <a:custGeom>
              <a:rect b="b" l="l" r="r" t="t"/>
              <a:pathLst>
                <a:path extrusionOk="0" h="655" w="684">
                  <a:moveTo>
                    <a:pt x="75" y="0"/>
                  </a:moveTo>
                  <a:lnTo>
                    <a:pt x="0" y="654"/>
                  </a:lnTo>
                  <a:lnTo>
                    <a:pt x="684" y="402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2"/>
            <p:cNvSpPr/>
            <p:nvPr/>
          </p:nvSpPr>
          <p:spPr>
            <a:xfrm>
              <a:off x="4558250" y="2768325"/>
              <a:ext cx="17100" cy="16375"/>
            </a:xfrm>
            <a:custGeom>
              <a:rect b="b" l="l" r="r" t="t"/>
              <a:pathLst>
                <a:path extrusionOk="0" fill="none" h="655" w="684">
                  <a:moveTo>
                    <a:pt x="75" y="0"/>
                  </a:moveTo>
                  <a:lnTo>
                    <a:pt x="684" y="402"/>
                  </a:lnTo>
                  <a:lnTo>
                    <a:pt x="0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2"/>
            <p:cNvSpPr/>
            <p:nvPr/>
          </p:nvSpPr>
          <p:spPr>
            <a:xfrm>
              <a:off x="4201200" y="2412025"/>
              <a:ext cx="422450" cy="418000"/>
            </a:xfrm>
            <a:custGeom>
              <a:rect b="b" l="l" r="r" t="t"/>
              <a:pathLst>
                <a:path extrusionOk="0" h="16720" w="16898">
                  <a:moveTo>
                    <a:pt x="1" y="16719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2"/>
            <p:cNvSpPr/>
            <p:nvPr/>
          </p:nvSpPr>
          <p:spPr>
            <a:xfrm>
              <a:off x="4201200" y="2412025"/>
              <a:ext cx="422450" cy="418000"/>
            </a:xfrm>
            <a:custGeom>
              <a:rect b="b" l="l" r="r" t="t"/>
              <a:pathLst>
                <a:path extrusionOk="0" fill="none" h="16720" w="16898">
                  <a:moveTo>
                    <a:pt x="1" y="16719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2"/>
            <p:cNvSpPr/>
            <p:nvPr/>
          </p:nvSpPr>
          <p:spPr>
            <a:xfrm>
              <a:off x="4571625" y="2446200"/>
              <a:ext cx="17475" cy="17500"/>
            </a:xfrm>
            <a:custGeom>
              <a:rect b="b" l="l" r="r" t="t"/>
              <a:pathLst>
                <a:path extrusionOk="0" h="700" w="699">
                  <a:moveTo>
                    <a:pt x="699" y="1"/>
                  </a:moveTo>
                  <a:lnTo>
                    <a:pt x="0" y="239"/>
                  </a:lnTo>
                  <a:lnTo>
                    <a:pt x="461" y="699"/>
                  </a:lnTo>
                  <a:lnTo>
                    <a:pt x="699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2"/>
            <p:cNvSpPr/>
            <p:nvPr/>
          </p:nvSpPr>
          <p:spPr>
            <a:xfrm>
              <a:off x="4571625" y="2446200"/>
              <a:ext cx="17475" cy="17500"/>
            </a:xfrm>
            <a:custGeom>
              <a:rect b="b" l="l" r="r" t="t"/>
              <a:pathLst>
                <a:path extrusionOk="0" fill="none" h="700" w="699">
                  <a:moveTo>
                    <a:pt x="0" y="239"/>
                  </a:moveTo>
                  <a:lnTo>
                    <a:pt x="699" y="1"/>
                  </a:lnTo>
                  <a:lnTo>
                    <a:pt x="461" y="699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2"/>
            <p:cNvSpPr/>
            <p:nvPr/>
          </p:nvSpPr>
          <p:spPr>
            <a:xfrm>
              <a:off x="4201200" y="2597800"/>
              <a:ext cx="422450" cy="232225"/>
            </a:xfrm>
            <a:custGeom>
              <a:rect b="b" l="l" r="r" t="t"/>
              <a:pathLst>
                <a:path extrusionOk="0" h="9289" w="16898">
                  <a:moveTo>
                    <a:pt x="1" y="9288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2"/>
            <p:cNvSpPr/>
            <p:nvPr/>
          </p:nvSpPr>
          <p:spPr>
            <a:xfrm>
              <a:off x="4201200" y="2597800"/>
              <a:ext cx="422450" cy="232225"/>
            </a:xfrm>
            <a:custGeom>
              <a:rect b="b" l="l" r="r" t="t"/>
              <a:pathLst>
                <a:path extrusionOk="0" fill="none" h="9289" w="16898">
                  <a:moveTo>
                    <a:pt x="1" y="9288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2"/>
            <p:cNvSpPr/>
            <p:nvPr/>
          </p:nvSpPr>
          <p:spPr>
            <a:xfrm>
              <a:off x="4562700" y="2621200"/>
              <a:ext cx="18225" cy="14875"/>
            </a:xfrm>
            <a:custGeom>
              <a:rect b="b" l="l" r="r" t="t"/>
              <a:pathLst>
                <a:path extrusionOk="0" h="595" w="729">
                  <a:moveTo>
                    <a:pt x="729" y="0"/>
                  </a:moveTo>
                  <a:lnTo>
                    <a:pt x="1" y="30"/>
                  </a:lnTo>
                  <a:lnTo>
                    <a:pt x="313" y="595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2"/>
            <p:cNvSpPr/>
            <p:nvPr/>
          </p:nvSpPr>
          <p:spPr>
            <a:xfrm>
              <a:off x="4562700" y="2621200"/>
              <a:ext cx="18225" cy="14875"/>
            </a:xfrm>
            <a:custGeom>
              <a:rect b="b" l="l" r="r" t="t"/>
              <a:pathLst>
                <a:path extrusionOk="0" fill="none" h="595" w="729">
                  <a:moveTo>
                    <a:pt x="1" y="30"/>
                  </a:moveTo>
                  <a:lnTo>
                    <a:pt x="729" y="0"/>
                  </a:lnTo>
                  <a:lnTo>
                    <a:pt x="313" y="59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2"/>
            <p:cNvSpPr/>
            <p:nvPr/>
          </p:nvSpPr>
          <p:spPr>
            <a:xfrm>
              <a:off x="4201200" y="2783550"/>
              <a:ext cx="422450" cy="46475"/>
            </a:xfrm>
            <a:custGeom>
              <a:rect b="b" l="l" r="r" t="t"/>
              <a:pathLst>
                <a:path extrusionOk="0" h="1859" w="16898">
                  <a:moveTo>
                    <a:pt x="1" y="1858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2"/>
            <p:cNvSpPr/>
            <p:nvPr/>
          </p:nvSpPr>
          <p:spPr>
            <a:xfrm>
              <a:off x="4201200" y="2783550"/>
              <a:ext cx="422450" cy="46475"/>
            </a:xfrm>
            <a:custGeom>
              <a:rect b="b" l="l" r="r" t="t"/>
              <a:pathLst>
                <a:path extrusionOk="0" fill="none" h="1859" w="16898">
                  <a:moveTo>
                    <a:pt x="1" y="1858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2"/>
            <p:cNvSpPr/>
            <p:nvPr/>
          </p:nvSpPr>
          <p:spPr>
            <a:xfrm>
              <a:off x="4558250" y="2782450"/>
              <a:ext cx="17100" cy="16350"/>
            </a:xfrm>
            <a:custGeom>
              <a:rect b="b" l="l" r="r" t="t"/>
              <a:pathLst>
                <a:path extrusionOk="0" h="654" w="684">
                  <a:moveTo>
                    <a:pt x="0" y="0"/>
                  </a:moveTo>
                  <a:lnTo>
                    <a:pt x="75" y="654"/>
                  </a:lnTo>
                  <a:lnTo>
                    <a:pt x="684" y="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2"/>
            <p:cNvSpPr/>
            <p:nvPr/>
          </p:nvSpPr>
          <p:spPr>
            <a:xfrm>
              <a:off x="4558250" y="2782450"/>
              <a:ext cx="17100" cy="16350"/>
            </a:xfrm>
            <a:custGeom>
              <a:rect b="b" l="l" r="r" t="t"/>
              <a:pathLst>
                <a:path extrusionOk="0" fill="none" h="654" w="684">
                  <a:moveTo>
                    <a:pt x="0" y="0"/>
                  </a:moveTo>
                  <a:lnTo>
                    <a:pt x="684" y="253"/>
                  </a:lnTo>
                  <a:lnTo>
                    <a:pt x="75" y="65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2"/>
            <p:cNvSpPr/>
            <p:nvPr/>
          </p:nvSpPr>
          <p:spPr>
            <a:xfrm>
              <a:off x="4201200" y="2412025"/>
              <a:ext cx="422450" cy="510875"/>
            </a:xfrm>
            <a:custGeom>
              <a:rect b="b" l="l" r="r" t="t"/>
              <a:pathLst>
                <a:path extrusionOk="0" h="20435" w="16898">
                  <a:moveTo>
                    <a:pt x="1" y="20435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2"/>
            <p:cNvSpPr/>
            <p:nvPr/>
          </p:nvSpPr>
          <p:spPr>
            <a:xfrm>
              <a:off x="4201200" y="2412025"/>
              <a:ext cx="422450" cy="510875"/>
            </a:xfrm>
            <a:custGeom>
              <a:rect b="b" l="l" r="r" t="t"/>
              <a:pathLst>
                <a:path extrusionOk="0" fill="none" h="20435" w="16898">
                  <a:moveTo>
                    <a:pt x="1" y="20435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2"/>
            <p:cNvSpPr/>
            <p:nvPr/>
          </p:nvSpPr>
          <p:spPr>
            <a:xfrm>
              <a:off x="4576075" y="2449550"/>
              <a:ext cx="16750" cy="17850"/>
            </a:xfrm>
            <a:custGeom>
              <a:rect b="b" l="l" r="r" t="t"/>
              <a:pathLst>
                <a:path extrusionOk="0" h="714" w="670">
                  <a:moveTo>
                    <a:pt x="669" y="0"/>
                  </a:moveTo>
                  <a:lnTo>
                    <a:pt x="1" y="298"/>
                  </a:lnTo>
                  <a:lnTo>
                    <a:pt x="491" y="714"/>
                  </a:lnTo>
                  <a:lnTo>
                    <a:pt x="669" y="0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2"/>
            <p:cNvSpPr/>
            <p:nvPr/>
          </p:nvSpPr>
          <p:spPr>
            <a:xfrm>
              <a:off x="4576075" y="2449550"/>
              <a:ext cx="16750" cy="17850"/>
            </a:xfrm>
            <a:custGeom>
              <a:rect b="b" l="l" r="r" t="t"/>
              <a:pathLst>
                <a:path extrusionOk="0" fill="none" h="714" w="670">
                  <a:moveTo>
                    <a:pt x="1" y="298"/>
                  </a:moveTo>
                  <a:lnTo>
                    <a:pt x="669" y="0"/>
                  </a:lnTo>
                  <a:lnTo>
                    <a:pt x="491" y="714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2"/>
            <p:cNvSpPr/>
            <p:nvPr/>
          </p:nvSpPr>
          <p:spPr>
            <a:xfrm>
              <a:off x="4201200" y="2597800"/>
              <a:ext cx="422450" cy="325100"/>
            </a:xfrm>
            <a:custGeom>
              <a:rect b="b" l="l" r="r" t="t"/>
              <a:pathLst>
                <a:path extrusionOk="0" h="13004" w="16898">
                  <a:moveTo>
                    <a:pt x="1" y="13004"/>
                  </a:moveTo>
                  <a:lnTo>
                    <a:pt x="1689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2"/>
            <p:cNvSpPr/>
            <p:nvPr/>
          </p:nvSpPr>
          <p:spPr>
            <a:xfrm>
              <a:off x="4201200" y="2597800"/>
              <a:ext cx="422450" cy="325100"/>
            </a:xfrm>
            <a:custGeom>
              <a:rect b="b" l="l" r="r" t="t"/>
              <a:pathLst>
                <a:path extrusionOk="0" fill="none" h="13004" w="16898">
                  <a:moveTo>
                    <a:pt x="1" y="13004"/>
                  </a:moveTo>
                  <a:lnTo>
                    <a:pt x="16898" y="0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2"/>
            <p:cNvSpPr/>
            <p:nvPr/>
          </p:nvSpPr>
          <p:spPr>
            <a:xfrm>
              <a:off x="4567175" y="2627500"/>
              <a:ext cx="17850" cy="16375"/>
            </a:xfrm>
            <a:custGeom>
              <a:rect b="b" l="l" r="r" t="t"/>
              <a:pathLst>
                <a:path extrusionOk="0" h="655" w="714">
                  <a:moveTo>
                    <a:pt x="713" y="1"/>
                  </a:moveTo>
                  <a:lnTo>
                    <a:pt x="0" y="135"/>
                  </a:lnTo>
                  <a:lnTo>
                    <a:pt x="401" y="655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2"/>
            <p:cNvSpPr/>
            <p:nvPr/>
          </p:nvSpPr>
          <p:spPr>
            <a:xfrm>
              <a:off x="4567175" y="2627500"/>
              <a:ext cx="17850" cy="16375"/>
            </a:xfrm>
            <a:custGeom>
              <a:rect b="b" l="l" r="r" t="t"/>
              <a:pathLst>
                <a:path extrusionOk="0" fill="none" h="655" w="714">
                  <a:moveTo>
                    <a:pt x="0" y="135"/>
                  </a:moveTo>
                  <a:lnTo>
                    <a:pt x="713" y="1"/>
                  </a:lnTo>
                  <a:lnTo>
                    <a:pt x="401" y="65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2"/>
            <p:cNvSpPr/>
            <p:nvPr/>
          </p:nvSpPr>
          <p:spPr>
            <a:xfrm>
              <a:off x="4201200" y="2783550"/>
              <a:ext cx="422450" cy="139350"/>
            </a:xfrm>
            <a:custGeom>
              <a:rect b="b" l="l" r="r" t="t"/>
              <a:pathLst>
                <a:path extrusionOk="0" h="5574" w="16898">
                  <a:moveTo>
                    <a:pt x="1" y="5574"/>
                  </a:moveTo>
                  <a:lnTo>
                    <a:pt x="1689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2"/>
            <p:cNvSpPr/>
            <p:nvPr/>
          </p:nvSpPr>
          <p:spPr>
            <a:xfrm>
              <a:off x="4201200" y="2783550"/>
              <a:ext cx="422450" cy="139350"/>
            </a:xfrm>
            <a:custGeom>
              <a:rect b="b" l="l" r="r" t="t"/>
              <a:pathLst>
                <a:path extrusionOk="0" fill="none" h="5574" w="16898">
                  <a:moveTo>
                    <a:pt x="1" y="5574"/>
                  </a:moveTo>
                  <a:lnTo>
                    <a:pt x="16898" y="1"/>
                  </a:lnTo>
                </a:path>
              </a:pathLst>
            </a:custGeom>
            <a:noFill/>
            <a:ln cap="flat" cmpd="sng" w="222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2"/>
            <p:cNvSpPr/>
            <p:nvPr/>
          </p:nvSpPr>
          <p:spPr>
            <a:xfrm>
              <a:off x="4559350" y="27961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1" y="1"/>
                  </a:moveTo>
                  <a:lnTo>
                    <a:pt x="209" y="625"/>
                  </a:lnTo>
                  <a:lnTo>
                    <a:pt x="729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2"/>
            <p:cNvSpPr/>
            <p:nvPr/>
          </p:nvSpPr>
          <p:spPr>
            <a:xfrm>
              <a:off x="4559350" y="2796175"/>
              <a:ext cx="18250" cy="15650"/>
            </a:xfrm>
            <a:custGeom>
              <a:rect b="b" l="l" r="r" t="t"/>
              <a:pathLst>
                <a:path extrusionOk="0" fill="none" h="626" w="730">
                  <a:moveTo>
                    <a:pt x="1" y="1"/>
                  </a:moveTo>
                  <a:lnTo>
                    <a:pt x="729" y="105"/>
                  </a:lnTo>
                  <a:lnTo>
                    <a:pt x="209" y="625"/>
                  </a:lnTo>
                </a:path>
              </a:pathLst>
            </a:custGeom>
            <a:noFill/>
            <a:ln cap="flat" cmpd="sng" w="1475">
              <a:solidFill>
                <a:srgbClr val="50505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2"/>
            <p:cNvSpPr/>
            <p:nvPr/>
          </p:nvSpPr>
          <p:spPr>
            <a:xfrm>
              <a:off x="3309550" y="2086950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2"/>
                    <a:pt x="0" y="1858"/>
                  </a:cubicBezTo>
                  <a:cubicBezTo>
                    <a:pt x="0" y="2883"/>
                    <a:pt x="832" y="3715"/>
                    <a:pt x="1858" y="3715"/>
                  </a:cubicBezTo>
                  <a:cubicBezTo>
                    <a:pt x="2883" y="3715"/>
                    <a:pt x="3715" y="2883"/>
                    <a:pt x="3715" y="1858"/>
                  </a:cubicBezTo>
                  <a:cubicBezTo>
                    <a:pt x="3715" y="832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2"/>
            <p:cNvSpPr/>
            <p:nvPr/>
          </p:nvSpPr>
          <p:spPr>
            <a:xfrm>
              <a:off x="3309550" y="2458475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2"/>
                    <a:pt x="0" y="1858"/>
                  </a:cubicBezTo>
                  <a:cubicBezTo>
                    <a:pt x="0" y="2883"/>
                    <a:pt x="832" y="3715"/>
                    <a:pt x="1858" y="3715"/>
                  </a:cubicBezTo>
                  <a:cubicBezTo>
                    <a:pt x="2883" y="3715"/>
                    <a:pt x="3715" y="2883"/>
                    <a:pt x="3715" y="1858"/>
                  </a:cubicBezTo>
                  <a:cubicBezTo>
                    <a:pt x="3715" y="832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2"/>
            <p:cNvSpPr/>
            <p:nvPr/>
          </p:nvSpPr>
          <p:spPr>
            <a:xfrm>
              <a:off x="3309550" y="2644225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1"/>
                  </a:moveTo>
                  <a:cubicBezTo>
                    <a:pt x="832" y="1"/>
                    <a:pt x="0" y="833"/>
                    <a:pt x="0" y="1858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8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2"/>
            <p:cNvSpPr/>
            <p:nvPr/>
          </p:nvSpPr>
          <p:spPr>
            <a:xfrm>
              <a:off x="3309550" y="2830000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3"/>
                    <a:pt x="0" y="1858"/>
                  </a:cubicBezTo>
                  <a:cubicBezTo>
                    <a:pt x="0" y="2883"/>
                    <a:pt x="832" y="3716"/>
                    <a:pt x="1858" y="3716"/>
                  </a:cubicBezTo>
                  <a:cubicBezTo>
                    <a:pt x="2883" y="3716"/>
                    <a:pt x="3715" y="2883"/>
                    <a:pt x="3715" y="1858"/>
                  </a:cubicBezTo>
                  <a:cubicBezTo>
                    <a:pt x="3715" y="833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2"/>
            <p:cNvSpPr/>
            <p:nvPr/>
          </p:nvSpPr>
          <p:spPr>
            <a:xfrm>
              <a:off x="3731975" y="2040500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3"/>
                    <a:pt x="0" y="1858"/>
                  </a:cubicBezTo>
                  <a:cubicBezTo>
                    <a:pt x="0" y="2883"/>
                    <a:pt x="832" y="3716"/>
                    <a:pt x="1858" y="3716"/>
                  </a:cubicBezTo>
                  <a:cubicBezTo>
                    <a:pt x="2883" y="3716"/>
                    <a:pt x="3715" y="2883"/>
                    <a:pt x="3715" y="1858"/>
                  </a:cubicBezTo>
                  <a:cubicBezTo>
                    <a:pt x="3715" y="833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2"/>
            <p:cNvSpPr/>
            <p:nvPr/>
          </p:nvSpPr>
          <p:spPr>
            <a:xfrm>
              <a:off x="3731975" y="2133375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1"/>
                  </a:moveTo>
                  <a:cubicBezTo>
                    <a:pt x="832" y="1"/>
                    <a:pt x="0" y="833"/>
                    <a:pt x="0" y="1858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8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2"/>
            <p:cNvSpPr/>
            <p:nvPr/>
          </p:nvSpPr>
          <p:spPr>
            <a:xfrm>
              <a:off x="3731975" y="2226250"/>
              <a:ext cx="92900" cy="92925"/>
            </a:xfrm>
            <a:custGeom>
              <a:rect b="b" l="l" r="r" t="t"/>
              <a:pathLst>
                <a:path extrusionOk="0" h="3717" w="3716">
                  <a:moveTo>
                    <a:pt x="1858" y="1"/>
                  </a:moveTo>
                  <a:cubicBezTo>
                    <a:pt x="832" y="1"/>
                    <a:pt x="0" y="833"/>
                    <a:pt x="0" y="1859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9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2"/>
            <p:cNvSpPr/>
            <p:nvPr/>
          </p:nvSpPr>
          <p:spPr>
            <a:xfrm>
              <a:off x="3731975" y="2319150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2"/>
                    <a:pt x="0" y="1858"/>
                  </a:cubicBezTo>
                  <a:cubicBezTo>
                    <a:pt x="0" y="2883"/>
                    <a:pt x="832" y="3716"/>
                    <a:pt x="1858" y="3716"/>
                  </a:cubicBezTo>
                  <a:cubicBezTo>
                    <a:pt x="2883" y="3716"/>
                    <a:pt x="3715" y="2883"/>
                    <a:pt x="3715" y="1858"/>
                  </a:cubicBezTo>
                  <a:cubicBezTo>
                    <a:pt x="3715" y="832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2"/>
            <p:cNvSpPr/>
            <p:nvPr/>
          </p:nvSpPr>
          <p:spPr>
            <a:xfrm>
              <a:off x="3731975" y="2412025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1"/>
                  </a:moveTo>
                  <a:cubicBezTo>
                    <a:pt x="832" y="1"/>
                    <a:pt x="0" y="833"/>
                    <a:pt x="0" y="1858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8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2"/>
            <p:cNvSpPr/>
            <p:nvPr/>
          </p:nvSpPr>
          <p:spPr>
            <a:xfrm>
              <a:off x="3731975" y="2504900"/>
              <a:ext cx="92900" cy="92925"/>
            </a:xfrm>
            <a:custGeom>
              <a:rect b="b" l="l" r="r" t="t"/>
              <a:pathLst>
                <a:path extrusionOk="0" h="3717" w="3716">
                  <a:moveTo>
                    <a:pt x="1858" y="1"/>
                  </a:moveTo>
                  <a:cubicBezTo>
                    <a:pt x="832" y="1"/>
                    <a:pt x="0" y="833"/>
                    <a:pt x="0" y="1858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8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2"/>
            <p:cNvSpPr/>
            <p:nvPr/>
          </p:nvSpPr>
          <p:spPr>
            <a:xfrm>
              <a:off x="3731975" y="2597800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2"/>
                    <a:pt x="0" y="1858"/>
                  </a:cubicBezTo>
                  <a:cubicBezTo>
                    <a:pt x="0" y="2883"/>
                    <a:pt x="832" y="3715"/>
                    <a:pt x="1858" y="3715"/>
                  </a:cubicBezTo>
                  <a:cubicBezTo>
                    <a:pt x="2883" y="3715"/>
                    <a:pt x="3715" y="2883"/>
                    <a:pt x="3715" y="1858"/>
                  </a:cubicBezTo>
                  <a:cubicBezTo>
                    <a:pt x="3715" y="832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2"/>
            <p:cNvSpPr/>
            <p:nvPr/>
          </p:nvSpPr>
          <p:spPr>
            <a:xfrm>
              <a:off x="3731975" y="2690675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3"/>
                    <a:pt x="0" y="1858"/>
                  </a:cubicBezTo>
                  <a:cubicBezTo>
                    <a:pt x="0" y="2883"/>
                    <a:pt x="832" y="3716"/>
                    <a:pt x="1858" y="3716"/>
                  </a:cubicBezTo>
                  <a:cubicBezTo>
                    <a:pt x="2883" y="3716"/>
                    <a:pt x="3715" y="2883"/>
                    <a:pt x="3715" y="1858"/>
                  </a:cubicBezTo>
                  <a:cubicBezTo>
                    <a:pt x="3715" y="833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2"/>
            <p:cNvSpPr/>
            <p:nvPr/>
          </p:nvSpPr>
          <p:spPr>
            <a:xfrm>
              <a:off x="3731975" y="2783550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1"/>
                  </a:moveTo>
                  <a:cubicBezTo>
                    <a:pt x="832" y="1"/>
                    <a:pt x="0" y="833"/>
                    <a:pt x="0" y="1858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8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2"/>
            <p:cNvSpPr/>
            <p:nvPr/>
          </p:nvSpPr>
          <p:spPr>
            <a:xfrm>
              <a:off x="3731975" y="2876425"/>
              <a:ext cx="92900" cy="92925"/>
            </a:xfrm>
            <a:custGeom>
              <a:rect b="b" l="l" r="r" t="t"/>
              <a:pathLst>
                <a:path extrusionOk="0" h="3717" w="3716">
                  <a:moveTo>
                    <a:pt x="1858" y="1"/>
                  </a:moveTo>
                  <a:cubicBezTo>
                    <a:pt x="832" y="1"/>
                    <a:pt x="0" y="833"/>
                    <a:pt x="0" y="1859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9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2"/>
            <p:cNvSpPr/>
            <p:nvPr/>
          </p:nvSpPr>
          <p:spPr>
            <a:xfrm>
              <a:off x="4154775" y="2040500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3"/>
                    <a:pt x="0" y="1858"/>
                  </a:cubicBezTo>
                  <a:cubicBezTo>
                    <a:pt x="0" y="2883"/>
                    <a:pt x="832" y="3716"/>
                    <a:pt x="1858" y="3716"/>
                  </a:cubicBezTo>
                  <a:cubicBezTo>
                    <a:pt x="2883" y="3716"/>
                    <a:pt x="3715" y="2883"/>
                    <a:pt x="3715" y="1858"/>
                  </a:cubicBezTo>
                  <a:cubicBezTo>
                    <a:pt x="3715" y="833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2"/>
            <p:cNvSpPr/>
            <p:nvPr/>
          </p:nvSpPr>
          <p:spPr>
            <a:xfrm>
              <a:off x="4154775" y="2133375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1"/>
                  </a:moveTo>
                  <a:cubicBezTo>
                    <a:pt x="832" y="1"/>
                    <a:pt x="0" y="833"/>
                    <a:pt x="0" y="1858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8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2"/>
            <p:cNvSpPr/>
            <p:nvPr/>
          </p:nvSpPr>
          <p:spPr>
            <a:xfrm>
              <a:off x="4154775" y="2226250"/>
              <a:ext cx="92900" cy="92925"/>
            </a:xfrm>
            <a:custGeom>
              <a:rect b="b" l="l" r="r" t="t"/>
              <a:pathLst>
                <a:path extrusionOk="0" h="3717" w="3716">
                  <a:moveTo>
                    <a:pt x="1858" y="1"/>
                  </a:moveTo>
                  <a:cubicBezTo>
                    <a:pt x="832" y="1"/>
                    <a:pt x="0" y="833"/>
                    <a:pt x="0" y="1859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9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2"/>
            <p:cNvSpPr/>
            <p:nvPr/>
          </p:nvSpPr>
          <p:spPr>
            <a:xfrm>
              <a:off x="4154775" y="2319150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2"/>
                    <a:pt x="0" y="1858"/>
                  </a:cubicBezTo>
                  <a:cubicBezTo>
                    <a:pt x="0" y="2883"/>
                    <a:pt x="832" y="3716"/>
                    <a:pt x="1858" y="3716"/>
                  </a:cubicBezTo>
                  <a:cubicBezTo>
                    <a:pt x="2883" y="3716"/>
                    <a:pt x="3715" y="2883"/>
                    <a:pt x="3715" y="1858"/>
                  </a:cubicBezTo>
                  <a:cubicBezTo>
                    <a:pt x="3715" y="832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2"/>
            <p:cNvSpPr/>
            <p:nvPr/>
          </p:nvSpPr>
          <p:spPr>
            <a:xfrm>
              <a:off x="4154775" y="2412025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1"/>
                  </a:moveTo>
                  <a:cubicBezTo>
                    <a:pt x="832" y="1"/>
                    <a:pt x="0" y="833"/>
                    <a:pt x="0" y="1858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8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2"/>
            <p:cNvSpPr/>
            <p:nvPr/>
          </p:nvSpPr>
          <p:spPr>
            <a:xfrm>
              <a:off x="4154775" y="2504900"/>
              <a:ext cx="92900" cy="92925"/>
            </a:xfrm>
            <a:custGeom>
              <a:rect b="b" l="l" r="r" t="t"/>
              <a:pathLst>
                <a:path extrusionOk="0" h="3717" w="3716">
                  <a:moveTo>
                    <a:pt x="1858" y="1"/>
                  </a:moveTo>
                  <a:cubicBezTo>
                    <a:pt x="832" y="1"/>
                    <a:pt x="0" y="833"/>
                    <a:pt x="0" y="1858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8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2"/>
            <p:cNvSpPr/>
            <p:nvPr/>
          </p:nvSpPr>
          <p:spPr>
            <a:xfrm>
              <a:off x="4154775" y="2597800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2"/>
                    <a:pt x="0" y="1858"/>
                  </a:cubicBezTo>
                  <a:cubicBezTo>
                    <a:pt x="0" y="2883"/>
                    <a:pt x="832" y="3715"/>
                    <a:pt x="1858" y="3715"/>
                  </a:cubicBezTo>
                  <a:cubicBezTo>
                    <a:pt x="2883" y="3715"/>
                    <a:pt x="3715" y="2883"/>
                    <a:pt x="3715" y="1858"/>
                  </a:cubicBezTo>
                  <a:cubicBezTo>
                    <a:pt x="3715" y="832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2"/>
            <p:cNvSpPr/>
            <p:nvPr/>
          </p:nvSpPr>
          <p:spPr>
            <a:xfrm>
              <a:off x="4154775" y="2690675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3"/>
                    <a:pt x="0" y="1858"/>
                  </a:cubicBezTo>
                  <a:cubicBezTo>
                    <a:pt x="0" y="2883"/>
                    <a:pt x="832" y="3716"/>
                    <a:pt x="1858" y="3716"/>
                  </a:cubicBezTo>
                  <a:cubicBezTo>
                    <a:pt x="2883" y="3716"/>
                    <a:pt x="3715" y="2883"/>
                    <a:pt x="3715" y="1858"/>
                  </a:cubicBezTo>
                  <a:cubicBezTo>
                    <a:pt x="3715" y="833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2"/>
            <p:cNvSpPr/>
            <p:nvPr/>
          </p:nvSpPr>
          <p:spPr>
            <a:xfrm>
              <a:off x="4154775" y="2783550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1"/>
                  </a:moveTo>
                  <a:cubicBezTo>
                    <a:pt x="832" y="1"/>
                    <a:pt x="0" y="833"/>
                    <a:pt x="0" y="1858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8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2"/>
            <p:cNvSpPr/>
            <p:nvPr/>
          </p:nvSpPr>
          <p:spPr>
            <a:xfrm>
              <a:off x="4154775" y="2876425"/>
              <a:ext cx="92900" cy="92925"/>
            </a:xfrm>
            <a:custGeom>
              <a:rect b="b" l="l" r="r" t="t"/>
              <a:pathLst>
                <a:path extrusionOk="0" h="3717" w="3716">
                  <a:moveTo>
                    <a:pt x="1858" y="1"/>
                  </a:moveTo>
                  <a:cubicBezTo>
                    <a:pt x="832" y="1"/>
                    <a:pt x="0" y="833"/>
                    <a:pt x="0" y="1859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5" y="2884"/>
                    <a:pt x="3715" y="1859"/>
                  </a:cubicBezTo>
                  <a:cubicBezTo>
                    <a:pt x="3715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2"/>
            <p:cNvSpPr/>
            <p:nvPr/>
          </p:nvSpPr>
          <p:spPr>
            <a:xfrm>
              <a:off x="4577200" y="2179825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3"/>
                    <a:pt x="0" y="1858"/>
                  </a:cubicBezTo>
                  <a:cubicBezTo>
                    <a:pt x="0" y="2883"/>
                    <a:pt x="832" y="3716"/>
                    <a:pt x="1858" y="3716"/>
                  </a:cubicBezTo>
                  <a:cubicBezTo>
                    <a:pt x="2883" y="3716"/>
                    <a:pt x="3716" y="2883"/>
                    <a:pt x="3716" y="1858"/>
                  </a:cubicBezTo>
                  <a:cubicBezTo>
                    <a:pt x="3716" y="833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2"/>
            <p:cNvSpPr/>
            <p:nvPr/>
          </p:nvSpPr>
          <p:spPr>
            <a:xfrm>
              <a:off x="4577200" y="2365575"/>
              <a:ext cx="92900" cy="92925"/>
            </a:xfrm>
            <a:custGeom>
              <a:rect b="b" l="l" r="r" t="t"/>
              <a:pathLst>
                <a:path extrusionOk="0" h="3717" w="3716">
                  <a:moveTo>
                    <a:pt x="1858" y="1"/>
                  </a:moveTo>
                  <a:cubicBezTo>
                    <a:pt x="832" y="1"/>
                    <a:pt x="0" y="833"/>
                    <a:pt x="0" y="1859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6" y="2884"/>
                    <a:pt x="3716" y="1859"/>
                  </a:cubicBezTo>
                  <a:cubicBezTo>
                    <a:pt x="3716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2"/>
            <p:cNvSpPr/>
            <p:nvPr/>
          </p:nvSpPr>
          <p:spPr>
            <a:xfrm>
              <a:off x="4577200" y="2551350"/>
              <a:ext cx="92900" cy="92900"/>
            </a:xfrm>
            <a:custGeom>
              <a:rect b="b" l="l" r="r" t="t"/>
              <a:pathLst>
                <a:path extrusionOk="0" h="3716" w="3716">
                  <a:moveTo>
                    <a:pt x="1858" y="0"/>
                  </a:moveTo>
                  <a:cubicBezTo>
                    <a:pt x="832" y="0"/>
                    <a:pt x="0" y="833"/>
                    <a:pt x="0" y="1858"/>
                  </a:cubicBezTo>
                  <a:cubicBezTo>
                    <a:pt x="0" y="2883"/>
                    <a:pt x="832" y="3716"/>
                    <a:pt x="1858" y="3716"/>
                  </a:cubicBezTo>
                  <a:cubicBezTo>
                    <a:pt x="2883" y="3716"/>
                    <a:pt x="3716" y="2883"/>
                    <a:pt x="3716" y="1858"/>
                  </a:cubicBezTo>
                  <a:cubicBezTo>
                    <a:pt x="3716" y="833"/>
                    <a:pt x="2883" y="0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2"/>
            <p:cNvSpPr/>
            <p:nvPr/>
          </p:nvSpPr>
          <p:spPr>
            <a:xfrm>
              <a:off x="4577200" y="2737100"/>
              <a:ext cx="92900" cy="92925"/>
            </a:xfrm>
            <a:custGeom>
              <a:rect b="b" l="l" r="r" t="t"/>
              <a:pathLst>
                <a:path extrusionOk="0" h="3717" w="3716">
                  <a:moveTo>
                    <a:pt x="1858" y="1"/>
                  </a:moveTo>
                  <a:cubicBezTo>
                    <a:pt x="832" y="1"/>
                    <a:pt x="0" y="833"/>
                    <a:pt x="0" y="1859"/>
                  </a:cubicBezTo>
                  <a:cubicBezTo>
                    <a:pt x="0" y="2884"/>
                    <a:pt x="832" y="3716"/>
                    <a:pt x="1858" y="3716"/>
                  </a:cubicBezTo>
                  <a:cubicBezTo>
                    <a:pt x="2883" y="3716"/>
                    <a:pt x="3716" y="2884"/>
                    <a:pt x="3716" y="1859"/>
                  </a:cubicBezTo>
                  <a:cubicBezTo>
                    <a:pt x="3716" y="833"/>
                    <a:pt x="2883" y="1"/>
                    <a:pt x="185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825">
              <a:solidFill>
                <a:srgbClr val="333333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2"/>
            <p:cNvSpPr/>
            <p:nvPr/>
          </p:nvSpPr>
          <p:spPr>
            <a:xfrm>
              <a:off x="3062475" y="2026375"/>
              <a:ext cx="32350" cy="41650"/>
            </a:xfrm>
            <a:custGeom>
              <a:rect b="b" l="l" r="r" t="t"/>
              <a:pathLst>
                <a:path extrusionOk="0" h="1666" w="1294">
                  <a:moveTo>
                    <a:pt x="788" y="1"/>
                  </a:moveTo>
                  <a:cubicBezTo>
                    <a:pt x="550" y="1"/>
                    <a:pt x="357" y="75"/>
                    <a:pt x="223" y="224"/>
                  </a:cubicBezTo>
                  <a:cubicBezTo>
                    <a:pt x="75" y="372"/>
                    <a:pt x="0" y="580"/>
                    <a:pt x="0" y="833"/>
                  </a:cubicBezTo>
                  <a:cubicBezTo>
                    <a:pt x="0" y="1086"/>
                    <a:pt x="75" y="1294"/>
                    <a:pt x="223" y="1442"/>
                  </a:cubicBezTo>
                  <a:cubicBezTo>
                    <a:pt x="357" y="1591"/>
                    <a:pt x="550" y="1665"/>
                    <a:pt x="788" y="1665"/>
                  </a:cubicBezTo>
                  <a:cubicBezTo>
                    <a:pt x="877" y="1665"/>
                    <a:pt x="966" y="1650"/>
                    <a:pt x="1056" y="1621"/>
                  </a:cubicBezTo>
                  <a:cubicBezTo>
                    <a:pt x="1145" y="1591"/>
                    <a:pt x="1219" y="1561"/>
                    <a:pt x="1293" y="1502"/>
                  </a:cubicBezTo>
                  <a:lnTo>
                    <a:pt x="1293" y="1279"/>
                  </a:lnTo>
                  <a:cubicBezTo>
                    <a:pt x="1219" y="1353"/>
                    <a:pt x="1145" y="1398"/>
                    <a:pt x="1070" y="1427"/>
                  </a:cubicBezTo>
                  <a:cubicBezTo>
                    <a:pt x="981" y="1472"/>
                    <a:pt x="892" y="1487"/>
                    <a:pt x="803" y="1487"/>
                  </a:cubicBezTo>
                  <a:cubicBezTo>
                    <a:pt x="625" y="1487"/>
                    <a:pt x="476" y="1427"/>
                    <a:pt x="387" y="1323"/>
                  </a:cubicBezTo>
                  <a:cubicBezTo>
                    <a:pt x="283" y="1204"/>
                    <a:pt x="238" y="1041"/>
                    <a:pt x="238" y="833"/>
                  </a:cubicBezTo>
                  <a:cubicBezTo>
                    <a:pt x="238" y="625"/>
                    <a:pt x="283" y="461"/>
                    <a:pt x="387" y="342"/>
                  </a:cubicBezTo>
                  <a:cubicBezTo>
                    <a:pt x="476" y="238"/>
                    <a:pt x="625" y="179"/>
                    <a:pt x="803" y="179"/>
                  </a:cubicBezTo>
                  <a:cubicBezTo>
                    <a:pt x="892" y="179"/>
                    <a:pt x="981" y="194"/>
                    <a:pt x="1070" y="238"/>
                  </a:cubicBezTo>
                  <a:cubicBezTo>
                    <a:pt x="1145" y="268"/>
                    <a:pt x="1219" y="313"/>
                    <a:pt x="1293" y="387"/>
                  </a:cubicBezTo>
                  <a:lnTo>
                    <a:pt x="1293" y="149"/>
                  </a:lnTo>
                  <a:cubicBezTo>
                    <a:pt x="1219" y="105"/>
                    <a:pt x="1145" y="60"/>
                    <a:pt x="1056" y="45"/>
                  </a:cubicBezTo>
                  <a:cubicBezTo>
                    <a:pt x="981" y="16"/>
                    <a:pt x="877" y="1"/>
                    <a:pt x="7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2"/>
            <p:cNvSpPr/>
            <p:nvPr/>
          </p:nvSpPr>
          <p:spPr>
            <a:xfrm>
              <a:off x="3103350" y="2027125"/>
              <a:ext cx="30100" cy="40150"/>
            </a:xfrm>
            <a:custGeom>
              <a:rect b="b" l="l" r="r" t="t"/>
              <a:pathLst>
                <a:path extrusionOk="0" h="1606" w="1204">
                  <a:moveTo>
                    <a:pt x="0" y="0"/>
                  </a:moveTo>
                  <a:lnTo>
                    <a:pt x="0" y="1605"/>
                  </a:lnTo>
                  <a:lnTo>
                    <a:pt x="208" y="1605"/>
                  </a:lnTo>
                  <a:lnTo>
                    <a:pt x="208" y="268"/>
                  </a:lnTo>
                  <a:lnTo>
                    <a:pt x="922" y="1605"/>
                  </a:lnTo>
                  <a:lnTo>
                    <a:pt x="1204" y="1605"/>
                  </a:lnTo>
                  <a:lnTo>
                    <a:pt x="1204" y="0"/>
                  </a:lnTo>
                  <a:lnTo>
                    <a:pt x="996" y="0"/>
                  </a:lnTo>
                  <a:lnTo>
                    <a:pt x="996" y="1338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2"/>
            <p:cNvSpPr/>
            <p:nvPr/>
          </p:nvSpPr>
          <p:spPr>
            <a:xfrm>
              <a:off x="3144200" y="2027125"/>
              <a:ext cx="30500" cy="40150"/>
            </a:xfrm>
            <a:custGeom>
              <a:rect b="b" l="l" r="r" t="t"/>
              <a:pathLst>
                <a:path extrusionOk="0" h="1606" w="1220">
                  <a:moveTo>
                    <a:pt x="1" y="0"/>
                  </a:moveTo>
                  <a:lnTo>
                    <a:pt x="1" y="1605"/>
                  </a:lnTo>
                  <a:lnTo>
                    <a:pt x="209" y="1605"/>
                  </a:lnTo>
                  <a:lnTo>
                    <a:pt x="209" y="268"/>
                  </a:lnTo>
                  <a:lnTo>
                    <a:pt x="922" y="1605"/>
                  </a:lnTo>
                  <a:lnTo>
                    <a:pt x="1219" y="1605"/>
                  </a:lnTo>
                  <a:lnTo>
                    <a:pt x="1219" y="0"/>
                  </a:lnTo>
                  <a:lnTo>
                    <a:pt x="1011" y="0"/>
                  </a:lnTo>
                  <a:lnTo>
                    <a:pt x="1011" y="1338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2"/>
            <p:cNvSpPr/>
            <p:nvPr/>
          </p:nvSpPr>
          <p:spPr>
            <a:xfrm>
              <a:off x="3200300" y="2026375"/>
              <a:ext cx="37175" cy="41650"/>
            </a:xfrm>
            <a:custGeom>
              <a:rect b="b" l="l" r="r" t="t"/>
              <a:pathLst>
                <a:path extrusionOk="0" h="1666" w="1487">
                  <a:moveTo>
                    <a:pt x="744" y="179"/>
                  </a:moveTo>
                  <a:cubicBezTo>
                    <a:pt x="907" y="179"/>
                    <a:pt x="1026" y="238"/>
                    <a:pt x="1115" y="357"/>
                  </a:cubicBezTo>
                  <a:cubicBezTo>
                    <a:pt x="1219" y="476"/>
                    <a:pt x="1264" y="625"/>
                    <a:pt x="1264" y="833"/>
                  </a:cubicBezTo>
                  <a:cubicBezTo>
                    <a:pt x="1264" y="1041"/>
                    <a:pt x="1219" y="1190"/>
                    <a:pt x="1115" y="1308"/>
                  </a:cubicBezTo>
                  <a:cubicBezTo>
                    <a:pt x="1026" y="1427"/>
                    <a:pt x="907" y="1487"/>
                    <a:pt x="744" y="1487"/>
                  </a:cubicBezTo>
                  <a:cubicBezTo>
                    <a:pt x="595" y="1487"/>
                    <a:pt x="462" y="1427"/>
                    <a:pt x="372" y="1308"/>
                  </a:cubicBezTo>
                  <a:cubicBezTo>
                    <a:pt x="283" y="1190"/>
                    <a:pt x="239" y="1041"/>
                    <a:pt x="239" y="833"/>
                  </a:cubicBezTo>
                  <a:cubicBezTo>
                    <a:pt x="239" y="625"/>
                    <a:pt x="283" y="476"/>
                    <a:pt x="372" y="357"/>
                  </a:cubicBezTo>
                  <a:cubicBezTo>
                    <a:pt x="462" y="238"/>
                    <a:pt x="595" y="179"/>
                    <a:pt x="744" y="179"/>
                  </a:cubicBezTo>
                  <a:close/>
                  <a:moveTo>
                    <a:pt x="744" y="1"/>
                  </a:moveTo>
                  <a:cubicBezTo>
                    <a:pt x="521" y="1"/>
                    <a:pt x="343" y="75"/>
                    <a:pt x="209" y="224"/>
                  </a:cubicBezTo>
                  <a:cubicBezTo>
                    <a:pt x="75" y="372"/>
                    <a:pt x="1" y="580"/>
                    <a:pt x="1" y="833"/>
                  </a:cubicBezTo>
                  <a:cubicBezTo>
                    <a:pt x="1" y="1086"/>
                    <a:pt x="75" y="1294"/>
                    <a:pt x="209" y="1442"/>
                  </a:cubicBezTo>
                  <a:cubicBezTo>
                    <a:pt x="343" y="1591"/>
                    <a:pt x="521" y="1665"/>
                    <a:pt x="744" y="1665"/>
                  </a:cubicBezTo>
                  <a:cubicBezTo>
                    <a:pt x="967" y="1665"/>
                    <a:pt x="1145" y="1591"/>
                    <a:pt x="1279" y="1442"/>
                  </a:cubicBezTo>
                  <a:cubicBezTo>
                    <a:pt x="1428" y="1294"/>
                    <a:pt x="1487" y="1086"/>
                    <a:pt x="1487" y="833"/>
                  </a:cubicBezTo>
                  <a:cubicBezTo>
                    <a:pt x="1487" y="580"/>
                    <a:pt x="1428" y="372"/>
                    <a:pt x="1279" y="224"/>
                  </a:cubicBezTo>
                  <a:cubicBezTo>
                    <a:pt x="1145" y="75"/>
                    <a:pt x="967" y="1"/>
                    <a:pt x="7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2"/>
            <p:cNvSpPr/>
            <p:nvPr/>
          </p:nvSpPr>
          <p:spPr>
            <a:xfrm>
              <a:off x="3245275" y="2037150"/>
              <a:ext cx="24900" cy="30875"/>
            </a:xfrm>
            <a:custGeom>
              <a:rect b="b" l="l" r="r" t="t"/>
              <a:pathLst>
                <a:path extrusionOk="0" h="1235" w="996">
                  <a:moveTo>
                    <a:pt x="0" y="1"/>
                  </a:moveTo>
                  <a:lnTo>
                    <a:pt x="0" y="729"/>
                  </a:lnTo>
                  <a:cubicBezTo>
                    <a:pt x="0" y="892"/>
                    <a:pt x="30" y="1011"/>
                    <a:pt x="104" y="1100"/>
                  </a:cubicBezTo>
                  <a:cubicBezTo>
                    <a:pt x="178" y="1190"/>
                    <a:pt x="282" y="1234"/>
                    <a:pt x="416" y="1234"/>
                  </a:cubicBezTo>
                  <a:cubicBezTo>
                    <a:pt x="505" y="1234"/>
                    <a:pt x="580" y="1219"/>
                    <a:pt x="639" y="1175"/>
                  </a:cubicBezTo>
                  <a:cubicBezTo>
                    <a:pt x="699" y="1145"/>
                    <a:pt x="758" y="1085"/>
                    <a:pt x="803" y="1011"/>
                  </a:cubicBezTo>
                  <a:lnTo>
                    <a:pt x="803" y="1204"/>
                  </a:lnTo>
                  <a:lnTo>
                    <a:pt x="996" y="1204"/>
                  </a:lnTo>
                  <a:lnTo>
                    <a:pt x="996" y="1"/>
                  </a:lnTo>
                  <a:lnTo>
                    <a:pt x="803" y="1"/>
                  </a:lnTo>
                  <a:lnTo>
                    <a:pt x="803" y="684"/>
                  </a:lnTo>
                  <a:cubicBezTo>
                    <a:pt x="803" y="803"/>
                    <a:pt x="773" y="892"/>
                    <a:pt x="713" y="952"/>
                  </a:cubicBezTo>
                  <a:cubicBezTo>
                    <a:pt x="654" y="1026"/>
                    <a:pt x="565" y="1056"/>
                    <a:pt x="461" y="1056"/>
                  </a:cubicBezTo>
                  <a:cubicBezTo>
                    <a:pt x="372" y="1056"/>
                    <a:pt x="312" y="1026"/>
                    <a:pt x="268" y="981"/>
                  </a:cubicBezTo>
                  <a:cubicBezTo>
                    <a:pt x="223" y="922"/>
                    <a:pt x="193" y="833"/>
                    <a:pt x="193" y="714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2"/>
            <p:cNvSpPr/>
            <p:nvPr/>
          </p:nvSpPr>
          <p:spPr>
            <a:xfrm>
              <a:off x="3276850" y="2028600"/>
              <a:ext cx="18600" cy="38675"/>
            </a:xfrm>
            <a:custGeom>
              <a:rect b="b" l="l" r="r" t="t"/>
              <a:pathLst>
                <a:path extrusionOk="0" h="1547" w="744">
                  <a:moveTo>
                    <a:pt x="149" y="1"/>
                  </a:moveTo>
                  <a:lnTo>
                    <a:pt x="149" y="343"/>
                  </a:lnTo>
                  <a:lnTo>
                    <a:pt x="0" y="343"/>
                  </a:lnTo>
                  <a:lnTo>
                    <a:pt x="0" y="491"/>
                  </a:lnTo>
                  <a:lnTo>
                    <a:pt x="149" y="491"/>
                  </a:lnTo>
                  <a:lnTo>
                    <a:pt x="149" y="1145"/>
                  </a:lnTo>
                  <a:cubicBezTo>
                    <a:pt x="149" y="1294"/>
                    <a:pt x="179" y="1398"/>
                    <a:pt x="238" y="1457"/>
                  </a:cubicBezTo>
                  <a:cubicBezTo>
                    <a:pt x="283" y="1517"/>
                    <a:pt x="387" y="1546"/>
                    <a:pt x="550" y="1546"/>
                  </a:cubicBezTo>
                  <a:lnTo>
                    <a:pt x="743" y="1546"/>
                  </a:lnTo>
                  <a:lnTo>
                    <a:pt x="743" y="1383"/>
                  </a:lnTo>
                  <a:lnTo>
                    <a:pt x="550" y="1383"/>
                  </a:lnTo>
                  <a:cubicBezTo>
                    <a:pt x="461" y="1383"/>
                    <a:pt x="416" y="1368"/>
                    <a:pt x="387" y="1338"/>
                  </a:cubicBezTo>
                  <a:cubicBezTo>
                    <a:pt x="357" y="1309"/>
                    <a:pt x="342" y="1249"/>
                    <a:pt x="342" y="1145"/>
                  </a:cubicBezTo>
                  <a:lnTo>
                    <a:pt x="342" y="491"/>
                  </a:lnTo>
                  <a:lnTo>
                    <a:pt x="743" y="491"/>
                  </a:lnTo>
                  <a:lnTo>
                    <a:pt x="743" y="343"/>
                  </a:lnTo>
                  <a:lnTo>
                    <a:pt x="342" y="343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2"/>
            <p:cNvSpPr/>
            <p:nvPr/>
          </p:nvSpPr>
          <p:spPr>
            <a:xfrm>
              <a:off x="3301725" y="2036400"/>
              <a:ext cx="27150" cy="42025"/>
            </a:xfrm>
            <a:custGeom>
              <a:rect b="b" l="l" r="r" t="t"/>
              <a:pathLst>
                <a:path extrusionOk="0" h="1681" w="1086">
                  <a:moveTo>
                    <a:pt x="536" y="164"/>
                  </a:moveTo>
                  <a:cubicBezTo>
                    <a:pt x="640" y="164"/>
                    <a:pt x="729" y="209"/>
                    <a:pt x="789" y="298"/>
                  </a:cubicBezTo>
                  <a:cubicBezTo>
                    <a:pt x="848" y="372"/>
                    <a:pt x="878" y="491"/>
                    <a:pt x="878" y="625"/>
                  </a:cubicBezTo>
                  <a:cubicBezTo>
                    <a:pt x="878" y="774"/>
                    <a:pt x="848" y="893"/>
                    <a:pt x="789" y="967"/>
                  </a:cubicBezTo>
                  <a:cubicBezTo>
                    <a:pt x="729" y="1056"/>
                    <a:pt x="640" y="1101"/>
                    <a:pt x="536" y="1101"/>
                  </a:cubicBezTo>
                  <a:cubicBezTo>
                    <a:pt x="432" y="1101"/>
                    <a:pt x="358" y="1056"/>
                    <a:pt x="298" y="967"/>
                  </a:cubicBezTo>
                  <a:cubicBezTo>
                    <a:pt x="239" y="893"/>
                    <a:pt x="209" y="774"/>
                    <a:pt x="209" y="625"/>
                  </a:cubicBezTo>
                  <a:cubicBezTo>
                    <a:pt x="209" y="491"/>
                    <a:pt x="239" y="372"/>
                    <a:pt x="298" y="298"/>
                  </a:cubicBezTo>
                  <a:cubicBezTo>
                    <a:pt x="358" y="209"/>
                    <a:pt x="432" y="164"/>
                    <a:pt x="536" y="164"/>
                  </a:cubicBezTo>
                  <a:close/>
                  <a:moveTo>
                    <a:pt x="581" y="1"/>
                  </a:moveTo>
                  <a:cubicBezTo>
                    <a:pt x="506" y="1"/>
                    <a:pt x="417" y="16"/>
                    <a:pt x="358" y="60"/>
                  </a:cubicBezTo>
                  <a:cubicBezTo>
                    <a:pt x="298" y="90"/>
                    <a:pt x="239" y="135"/>
                    <a:pt x="209" y="209"/>
                  </a:cubicBezTo>
                  <a:lnTo>
                    <a:pt x="209" y="31"/>
                  </a:lnTo>
                  <a:lnTo>
                    <a:pt x="1" y="31"/>
                  </a:lnTo>
                  <a:lnTo>
                    <a:pt x="1" y="1680"/>
                  </a:lnTo>
                  <a:lnTo>
                    <a:pt x="209" y="1680"/>
                  </a:lnTo>
                  <a:lnTo>
                    <a:pt x="209" y="1056"/>
                  </a:lnTo>
                  <a:cubicBezTo>
                    <a:pt x="239" y="1115"/>
                    <a:pt x="298" y="1175"/>
                    <a:pt x="358" y="1205"/>
                  </a:cubicBezTo>
                  <a:cubicBezTo>
                    <a:pt x="417" y="1249"/>
                    <a:pt x="506" y="1264"/>
                    <a:pt x="581" y="1264"/>
                  </a:cubicBezTo>
                  <a:cubicBezTo>
                    <a:pt x="729" y="1264"/>
                    <a:pt x="848" y="1205"/>
                    <a:pt x="937" y="1086"/>
                  </a:cubicBezTo>
                  <a:cubicBezTo>
                    <a:pt x="1026" y="967"/>
                    <a:pt x="1086" y="818"/>
                    <a:pt x="1086" y="625"/>
                  </a:cubicBezTo>
                  <a:cubicBezTo>
                    <a:pt x="1086" y="447"/>
                    <a:pt x="1026" y="298"/>
                    <a:pt x="937" y="179"/>
                  </a:cubicBezTo>
                  <a:cubicBezTo>
                    <a:pt x="848" y="60"/>
                    <a:pt x="729" y="1"/>
                    <a:pt x="5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2"/>
            <p:cNvSpPr/>
            <p:nvPr/>
          </p:nvSpPr>
          <p:spPr>
            <a:xfrm>
              <a:off x="3336300" y="2037150"/>
              <a:ext cx="25275" cy="30875"/>
            </a:xfrm>
            <a:custGeom>
              <a:rect b="b" l="l" r="r" t="t"/>
              <a:pathLst>
                <a:path extrusionOk="0" h="1235" w="1011">
                  <a:moveTo>
                    <a:pt x="0" y="1"/>
                  </a:moveTo>
                  <a:lnTo>
                    <a:pt x="0" y="729"/>
                  </a:lnTo>
                  <a:cubicBezTo>
                    <a:pt x="0" y="892"/>
                    <a:pt x="45" y="1011"/>
                    <a:pt x="104" y="1100"/>
                  </a:cubicBezTo>
                  <a:cubicBezTo>
                    <a:pt x="178" y="1190"/>
                    <a:pt x="282" y="1234"/>
                    <a:pt x="416" y="1234"/>
                  </a:cubicBezTo>
                  <a:cubicBezTo>
                    <a:pt x="505" y="1234"/>
                    <a:pt x="580" y="1219"/>
                    <a:pt x="639" y="1175"/>
                  </a:cubicBezTo>
                  <a:cubicBezTo>
                    <a:pt x="713" y="1145"/>
                    <a:pt x="758" y="1085"/>
                    <a:pt x="803" y="1011"/>
                  </a:cubicBezTo>
                  <a:lnTo>
                    <a:pt x="803" y="1204"/>
                  </a:lnTo>
                  <a:lnTo>
                    <a:pt x="1011" y="1204"/>
                  </a:lnTo>
                  <a:lnTo>
                    <a:pt x="1011" y="1"/>
                  </a:lnTo>
                  <a:lnTo>
                    <a:pt x="803" y="1"/>
                  </a:lnTo>
                  <a:lnTo>
                    <a:pt x="803" y="684"/>
                  </a:lnTo>
                  <a:cubicBezTo>
                    <a:pt x="803" y="803"/>
                    <a:pt x="773" y="892"/>
                    <a:pt x="713" y="952"/>
                  </a:cubicBezTo>
                  <a:cubicBezTo>
                    <a:pt x="654" y="1026"/>
                    <a:pt x="565" y="1056"/>
                    <a:pt x="461" y="1056"/>
                  </a:cubicBezTo>
                  <a:cubicBezTo>
                    <a:pt x="372" y="1056"/>
                    <a:pt x="312" y="1026"/>
                    <a:pt x="268" y="981"/>
                  </a:cubicBezTo>
                  <a:cubicBezTo>
                    <a:pt x="223" y="922"/>
                    <a:pt x="193" y="833"/>
                    <a:pt x="193" y="714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2"/>
            <p:cNvSpPr/>
            <p:nvPr/>
          </p:nvSpPr>
          <p:spPr>
            <a:xfrm>
              <a:off x="3367875" y="2028600"/>
              <a:ext cx="18975" cy="38675"/>
            </a:xfrm>
            <a:custGeom>
              <a:rect b="b" l="l" r="r" t="t"/>
              <a:pathLst>
                <a:path extrusionOk="0" h="1547" w="759">
                  <a:moveTo>
                    <a:pt x="149" y="1"/>
                  </a:moveTo>
                  <a:lnTo>
                    <a:pt x="149" y="343"/>
                  </a:lnTo>
                  <a:lnTo>
                    <a:pt x="0" y="343"/>
                  </a:lnTo>
                  <a:lnTo>
                    <a:pt x="0" y="491"/>
                  </a:lnTo>
                  <a:lnTo>
                    <a:pt x="149" y="491"/>
                  </a:lnTo>
                  <a:lnTo>
                    <a:pt x="149" y="1145"/>
                  </a:lnTo>
                  <a:cubicBezTo>
                    <a:pt x="149" y="1294"/>
                    <a:pt x="179" y="1398"/>
                    <a:pt x="238" y="1457"/>
                  </a:cubicBezTo>
                  <a:cubicBezTo>
                    <a:pt x="297" y="1517"/>
                    <a:pt x="402" y="1546"/>
                    <a:pt x="550" y="1546"/>
                  </a:cubicBezTo>
                  <a:lnTo>
                    <a:pt x="758" y="1546"/>
                  </a:lnTo>
                  <a:lnTo>
                    <a:pt x="758" y="1383"/>
                  </a:lnTo>
                  <a:lnTo>
                    <a:pt x="550" y="1383"/>
                  </a:lnTo>
                  <a:cubicBezTo>
                    <a:pt x="461" y="1383"/>
                    <a:pt x="416" y="1368"/>
                    <a:pt x="387" y="1338"/>
                  </a:cubicBezTo>
                  <a:cubicBezTo>
                    <a:pt x="357" y="1309"/>
                    <a:pt x="342" y="1249"/>
                    <a:pt x="342" y="1145"/>
                  </a:cubicBezTo>
                  <a:lnTo>
                    <a:pt x="342" y="491"/>
                  </a:lnTo>
                  <a:lnTo>
                    <a:pt x="758" y="491"/>
                  </a:lnTo>
                  <a:lnTo>
                    <a:pt x="758" y="343"/>
                  </a:lnTo>
                  <a:lnTo>
                    <a:pt x="342" y="343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2"/>
            <p:cNvSpPr/>
            <p:nvPr/>
          </p:nvSpPr>
          <p:spPr>
            <a:xfrm>
              <a:off x="2721050" y="2395300"/>
              <a:ext cx="30100" cy="40150"/>
            </a:xfrm>
            <a:custGeom>
              <a:rect b="b" l="l" r="r" t="t"/>
              <a:pathLst>
                <a:path extrusionOk="0" h="1606" w="1204">
                  <a:moveTo>
                    <a:pt x="0" y="1"/>
                  </a:moveTo>
                  <a:lnTo>
                    <a:pt x="0" y="1606"/>
                  </a:lnTo>
                  <a:lnTo>
                    <a:pt x="208" y="1606"/>
                  </a:lnTo>
                  <a:lnTo>
                    <a:pt x="208" y="268"/>
                  </a:lnTo>
                  <a:lnTo>
                    <a:pt x="907" y="1606"/>
                  </a:lnTo>
                  <a:lnTo>
                    <a:pt x="1204" y="1606"/>
                  </a:lnTo>
                  <a:lnTo>
                    <a:pt x="1204" y="1"/>
                  </a:lnTo>
                  <a:lnTo>
                    <a:pt x="996" y="1"/>
                  </a:lnTo>
                  <a:lnTo>
                    <a:pt x="996" y="1338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2"/>
            <p:cNvSpPr/>
            <p:nvPr/>
          </p:nvSpPr>
          <p:spPr>
            <a:xfrm>
              <a:off x="2759675" y="2404600"/>
              <a:ext cx="27525" cy="31600"/>
            </a:xfrm>
            <a:custGeom>
              <a:rect b="b" l="l" r="r" t="t"/>
              <a:pathLst>
                <a:path extrusionOk="0" h="1264" w="1101">
                  <a:moveTo>
                    <a:pt x="550" y="179"/>
                  </a:moveTo>
                  <a:cubicBezTo>
                    <a:pt x="654" y="179"/>
                    <a:pt x="729" y="208"/>
                    <a:pt x="788" y="298"/>
                  </a:cubicBezTo>
                  <a:cubicBezTo>
                    <a:pt x="863" y="387"/>
                    <a:pt x="892" y="491"/>
                    <a:pt x="892" y="639"/>
                  </a:cubicBezTo>
                  <a:cubicBezTo>
                    <a:pt x="892" y="773"/>
                    <a:pt x="863" y="892"/>
                    <a:pt x="788" y="966"/>
                  </a:cubicBezTo>
                  <a:cubicBezTo>
                    <a:pt x="729" y="1055"/>
                    <a:pt x="654" y="1100"/>
                    <a:pt x="550" y="1100"/>
                  </a:cubicBezTo>
                  <a:cubicBezTo>
                    <a:pt x="432" y="1100"/>
                    <a:pt x="357" y="1055"/>
                    <a:pt x="298" y="966"/>
                  </a:cubicBezTo>
                  <a:cubicBezTo>
                    <a:pt x="238" y="892"/>
                    <a:pt x="209" y="773"/>
                    <a:pt x="209" y="639"/>
                  </a:cubicBezTo>
                  <a:cubicBezTo>
                    <a:pt x="209" y="491"/>
                    <a:pt x="238" y="372"/>
                    <a:pt x="298" y="298"/>
                  </a:cubicBezTo>
                  <a:cubicBezTo>
                    <a:pt x="357" y="208"/>
                    <a:pt x="446" y="179"/>
                    <a:pt x="550" y="179"/>
                  </a:cubicBezTo>
                  <a:close/>
                  <a:moveTo>
                    <a:pt x="550" y="0"/>
                  </a:moveTo>
                  <a:cubicBezTo>
                    <a:pt x="372" y="0"/>
                    <a:pt x="238" y="60"/>
                    <a:pt x="134" y="179"/>
                  </a:cubicBezTo>
                  <a:cubicBezTo>
                    <a:pt x="45" y="283"/>
                    <a:pt x="1" y="431"/>
                    <a:pt x="1" y="639"/>
                  </a:cubicBezTo>
                  <a:cubicBezTo>
                    <a:pt x="1" y="833"/>
                    <a:pt x="45" y="981"/>
                    <a:pt x="134" y="1100"/>
                  </a:cubicBezTo>
                  <a:cubicBezTo>
                    <a:pt x="238" y="1204"/>
                    <a:pt x="372" y="1263"/>
                    <a:pt x="550" y="1263"/>
                  </a:cubicBezTo>
                  <a:cubicBezTo>
                    <a:pt x="714" y="1263"/>
                    <a:pt x="848" y="1204"/>
                    <a:pt x="952" y="1100"/>
                  </a:cubicBezTo>
                  <a:cubicBezTo>
                    <a:pt x="1041" y="981"/>
                    <a:pt x="1100" y="833"/>
                    <a:pt x="1100" y="639"/>
                  </a:cubicBezTo>
                  <a:cubicBezTo>
                    <a:pt x="1100" y="431"/>
                    <a:pt x="1041" y="283"/>
                    <a:pt x="952" y="179"/>
                  </a:cubicBezTo>
                  <a:cubicBezTo>
                    <a:pt x="848" y="60"/>
                    <a:pt x="714" y="0"/>
                    <a:pt x="5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2"/>
            <p:cNvSpPr/>
            <p:nvPr/>
          </p:nvSpPr>
          <p:spPr>
            <a:xfrm>
              <a:off x="2794975" y="2404600"/>
              <a:ext cx="17475" cy="30850"/>
            </a:xfrm>
            <a:custGeom>
              <a:rect b="b" l="l" r="r" t="t"/>
              <a:pathLst>
                <a:path extrusionOk="0" h="1234" w="699">
                  <a:moveTo>
                    <a:pt x="610" y="0"/>
                  </a:moveTo>
                  <a:cubicBezTo>
                    <a:pt x="506" y="0"/>
                    <a:pt x="431" y="15"/>
                    <a:pt x="357" y="60"/>
                  </a:cubicBezTo>
                  <a:cubicBezTo>
                    <a:pt x="298" y="89"/>
                    <a:pt x="238" y="149"/>
                    <a:pt x="194" y="223"/>
                  </a:cubicBezTo>
                  <a:lnTo>
                    <a:pt x="194" y="30"/>
                  </a:lnTo>
                  <a:lnTo>
                    <a:pt x="0" y="30"/>
                  </a:lnTo>
                  <a:lnTo>
                    <a:pt x="0" y="1234"/>
                  </a:lnTo>
                  <a:lnTo>
                    <a:pt x="194" y="1234"/>
                  </a:lnTo>
                  <a:lnTo>
                    <a:pt x="194" y="595"/>
                  </a:lnTo>
                  <a:cubicBezTo>
                    <a:pt x="194" y="461"/>
                    <a:pt x="223" y="357"/>
                    <a:pt x="283" y="283"/>
                  </a:cubicBezTo>
                  <a:cubicBezTo>
                    <a:pt x="342" y="223"/>
                    <a:pt x="431" y="179"/>
                    <a:pt x="550" y="179"/>
                  </a:cubicBezTo>
                  <a:cubicBezTo>
                    <a:pt x="580" y="179"/>
                    <a:pt x="610" y="179"/>
                    <a:pt x="625" y="193"/>
                  </a:cubicBezTo>
                  <a:cubicBezTo>
                    <a:pt x="654" y="193"/>
                    <a:pt x="684" y="208"/>
                    <a:pt x="699" y="223"/>
                  </a:cubicBezTo>
                  <a:lnTo>
                    <a:pt x="699" y="15"/>
                  </a:lnTo>
                  <a:cubicBezTo>
                    <a:pt x="684" y="15"/>
                    <a:pt x="669" y="15"/>
                    <a:pt x="6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2"/>
            <p:cNvSpPr/>
            <p:nvPr/>
          </p:nvSpPr>
          <p:spPr>
            <a:xfrm>
              <a:off x="2816525" y="2404600"/>
              <a:ext cx="43850" cy="30850"/>
            </a:xfrm>
            <a:custGeom>
              <a:rect b="b" l="l" r="r" t="t"/>
              <a:pathLst>
                <a:path extrusionOk="0" h="1234" w="1754">
                  <a:moveTo>
                    <a:pt x="595" y="0"/>
                  </a:moveTo>
                  <a:cubicBezTo>
                    <a:pt x="506" y="0"/>
                    <a:pt x="431" y="15"/>
                    <a:pt x="372" y="60"/>
                  </a:cubicBezTo>
                  <a:cubicBezTo>
                    <a:pt x="298" y="89"/>
                    <a:pt x="253" y="149"/>
                    <a:pt x="208" y="223"/>
                  </a:cubicBezTo>
                  <a:lnTo>
                    <a:pt x="208" y="30"/>
                  </a:lnTo>
                  <a:lnTo>
                    <a:pt x="0" y="30"/>
                  </a:lnTo>
                  <a:lnTo>
                    <a:pt x="0" y="1234"/>
                  </a:lnTo>
                  <a:lnTo>
                    <a:pt x="208" y="1234"/>
                  </a:lnTo>
                  <a:lnTo>
                    <a:pt x="208" y="550"/>
                  </a:lnTo>
                  <a:cubicBezTo>
                    <a:pt x="208" y="431"/>
                    <a:pt x="238" y="342"/>
                    <a:pt x="298" y="283"/>
                  </a:cubicBezTo>
                  <a:cubicBezTo>
                    <a:pt x="357" y="208"/>
                    <a:pt x="431" y="179"/>
                    <a:pt x="535" y="179"/>
                  </a:cubicBezTo>
                  <a:cubicBezTo>
                    <a:pt x="610" y="179"/>
                    <a:pt x="684" y="208"/>
                    <a:pt x="714" y="253"/>
                  </a:cubicBezTo>
                  <a:cubicBezTo>
                    <a:pt x="758" y="312"/>
                    <a:pt x="788" y="402"/>
                    <a:pt x="788" y="520"/>
                  </a:cubicBezTo>
                  <a:lnTo>
                    <a:pt x="788" y="1234"/>
                  </a:lnTo>
                  <a:lnTo>
                    <a:pt x="981" y="1234"/>
                  </a:lnTo>
                  <a:lnTo>
                    <a:pt x="981" y="550"/>
                  </a:lnTo>
                  <a:cubicBezTo>
                    <a:pt x="981" y="431"/>
                    <a:pt x="1011" y="342"/>
                    <a:pt x="1070" y="283"/>
                  </a:cubicBezTo>
                  <a:cubicBezTo>
                    <a:pt x="1130" y="208"/>
                    <a:pt x="1204" y="179"/>
                    <a:pt x="1308" y="179"/>
                  </a:cubicBezTo>
                  <a:cubicBezTo>
                    <a:pt x="1397" y="179"/>
                    <a:pt x="1457" y="208"/>
                    <a:pt x="1501" y="253"/>
                  </a:cubicBezTo>
                  <a:cubicBezTo>
                    <a:pt x="1531" y="312"/>
                    <a:pt x="1561" y="402"/>
                    <a:pt x="1561" y="520"/>
                  </a:cubicBezTo>
                  <a:lnTo>
                    <a:pt x="1561" y="1234"/>
                  </a:lnTo>
                  <a:lnTo>
                    <a:pt x="1754" y="1234"/>
                  </a:lnTo>
                  <a:lnTo>
                    <a:pt x="1754" y="506"/>
                  </a:lnTo>
                  <a:cubicBezTo>
                    <a:pt x="1754" y="342"/>
                    <a:pt x="1724" y="223"/>
                    <a:pt x="1650" y="134"/>
                  </a:cubicBezTo>
                  <a:cubicBezTo>
                    <a:pt x="1590" y="45"/>
                    <a:pt x="1486" y="0"/>
                    <a:pt x="1368" y="0"/>
                  </a:cubicBezTo>
                  <a:cubicBezTo>
                    <a:pt x="1278" y="0"/>
                    <a:pt x="1189" y="30"/>
                    <a:pt x="1130" y="75"/>
                  </a:cubicBezTo>
                  <a:cubicBezTo>
                    <a:pt x="1055" y="104"/>
                    <a:pt x="996" y="179"/>
                    <a:pt x="951" y="268"/>
                  </a:cubicBezTo>
                  <a:cubicBezTo>
                    <a:pt x="922" y="179"/>
                    <a:pt x="877" y="119"/>
                    <a:pt x="818" y="75"/>
                  </a:cubicBezTo>
                  <a:cubicBezTo>
                    <a:pt x="743" y="30"/>
                    <a:pt x="669" y="0"/>
                    <a:pt x="5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2"/>
            <p:cNvSpPr/>
            <p:nvPr/>
          </p:nvSpPr>
          <p:spPr>
            <a:xfrm>
              <a:off x="2868525" y="2404600"/>
              <a:ext cx="25300" cy="31600"/>
            </a:xfrm>
            <a:custGeom>
              <a:rect b="b" l="l" r="r" t="t"/>
              <a:pathLst>
                <a:path extrusionOk="0" h="1264" w="1012">
                  <a:moveTo>
                    <a:pt x="818" y="624"/>
                  </a:moveTo>
                  <a:lnTo>
                    <a:pt x="818" y="669"/>
                  </a:lnTo>
                  <a:cubicBezTo>
                    <a:pt x="818" y="803"/>
                    <a:pt x="774" y="907"/>
                    <a:pt x="714" y="981"/>
                  </a:cubicBezTo>
                  <a:cubicBezTo>
                    <a:pt x="640" y="1055"/>
                    <a:pt x="566" y="1100"/>
                    <a:pt x="447" y="1100"/>
                  </a:cubicBezTo>
                  <a:cubicBezTo>
                    <a:pt x="372" y="1100"/>
                    <a:pt x="313" y="1085"/>
                    <a:pt x="254" y="1041"/>
                  </a:cubicBezTo>
                  <a:cubicBezTo>
                    <a:pt x="209" y="996"/>
                    <a:pt x="194" y="937"/>
                    <a:pt x="194" y="877"/>
                  </a:cubicBezTo>
                  <a:cubicBezTo>
                    <a:pt x="194" y="788"/>
                    <a:pt x="224" y="714"/>
                    <a:pt x="283" y="684"/>
                  </a:cubicBezTo>
                  <a:cubicBezTo>
                    <a:pt x="343" y="654"/>
                    <a:pt x="462" y="624"/>
                    <a:pt x="610" y="624"/>
                  </a:cubicBezTo>
                  <a:close/>
                  <a:moveTo>
                    <a:pt x="491" y="0"/>
                  </a:moveTo>
                  <a:cubicBezTo>
                    <a:pt x="432" y="0"/>
                    <a:pt x="358" y="15"/>
                    <a:pt x="298" y="30"/>
                  </a:cubicBezTo>
                  <a:cubicBezTo>
                    <a:pt x="224" y="45"/>
                    <a:pt x="149" y="60"/>
                    <a:pt x="90" y="89"/>
                  </a:cubicBezTo>
                  <a:lnTo>
                    <a:pt x="90" y="268"/>
                  </a:lnTo>
                  <a:cubicBezTo>
                    <a:pt x="149" y="238"/>
                    <a:pt x="209" y="208"/>
                    <a:pt x="268" y="193"/>
                  </a:cubicBezTo>
                  <a:cubicBezTo>
                    <a:pt x="343" y="179"/>
                    <a:pt x="402" y="179"/>
                    <a:pt x="476" y="179"/>
                  </a:cubicBezTo>
                  <a:cubicBezTo>
                    <a:pt x="580" y="179"/>
                    <a:pt x="655" y="193"/>
                    <a:pt x="714" y="253"/>
                  </a:cubicBezTo>
                  <a:cubicBezTo>
                    <a:pt x="789" y="298"/>
                    <a:pt x="818" y="372"/>
                    <a:pt x="818" y="461"/>
                  </a:cubicBezTo>
                  <a:lnTo>
                    <a:pt x="818" y="476"/>
                  </a:lnTo>
                  <a:lnTo>
                    <a:pt x="536" y="476"/>
                  </a:lnTo>
                  <a:cubicBezTo>
                    <a:pt x="358" y="476"/>
                    <a:pt x="224" y="506"/>
                    <a:pt x="135" y="580"/>
                  </a:cubicBezTo>
                  <a:cubicBezTo>
                    <a:pt x="45" y="654"/>
                    <a:pt x="1" y="743"/>
                    <a:pt x="1" y="877"/>
                  </a:cubicBezTo>
                  <a:cubicBezTo>
                    <a:pt x="1" y="996"/>
                    <a:pt x="31" y="1085"/>
                    <a:pt x="105" y="1159"/>
                  </a:cubicBezTo>
                  <a:cubicBezTo>
                    <a:pt x="179" y="1234"/>
                    <a:pt x="268" y="1263"/>
                    <a:pt x="402" y="1263"/>
                  </a:cubicBezTo>
                  <a:cubicBezTo>
                    <a:pt x="491" y="1263"/>
                    <a:pt x="580" y="1249"/>
                    <a:pt x="640" y="1219"/>
                  </a:cubicBezTo>
                  <a:cubicBezTo>
                    <a:pt x="714" y="1174"/>
                    <a:pt x="759" y="1130"/>
                    <a:pt x="818" y="1055"/>
                  </a:cubicBezTo>
                  <a:lnTo>
                    <a:pt x="818" y="1234"/>
                  </a:lnTo>
                  <a:lnTo>
                    <a:pt x="1011" y="1234"/>
                  </a:lnTo>
                  <a:lnTo>
                    <a:pt x="1011" y="550"/>
                  </a:lnTo>
                  <a:cubicBezTo>
                    <a:pt x="1011" y="372"/>
                    <a:pt x="967" y="223"/>
                    <a:pt x="878" y="134"/>
                  </a:cubicBezTo>
                  <a:cubicBezTo>
                    <a:pt x="789" y="45"/>
                    <a:pt x="670" y="0"/>
                    <a:pt x="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2"/>
            <p:cNvSpPr/>
            <p:nvPr/>
          </p:nvSpPr>
          <p:spPr>
            <a:xfrm>
              <a:off x="2903825" y="2393825"/>
              <a:ext cx="4850" cy="41625"/>
            </a:xfrm>
            <a:custGeom>
              <a:rect b="b" l="l" r="r" t="t"/>
              <a:pathLst>
                <a:path extrusionOk="0" h="1665" w="194">
                  <a:moveTo>
                    <a:pt x="1" y="0"/>
                  </a:moveTo>
                  <a:lnTo>
                    <a:pt x="1" y="1665"/>
                  </a:lnTo>
                  <a:lnTo>
                    <a:pt x="194" y="1665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2"/>
            <p:cNvSpPr/>
            <p:nvPr/>
          </p:nvSpPr>
          <p:spPr>
            <a:xfrm>
              <a:off x="2919050" y="2393825"/>
              <a:ext cx="4875" cy="41625"/>
            </a:xfrm>
            <a:custGeom>
              <a:rect b="b" l="l" r="r" t="t"/>
              <a:pathLst>
                <a:path extrusionOk="0" h="1665" w="195">
                  <a:moveTo>
                    <a:pt x="1" y="0"/>
                  </a:moveTo>
                  <a:lnTo>
                    <a:pt x="1" y="253"/>
                  </a:lnTo>
                  <a:lnTo>
                    <a:pt x="194" y="253"/>
                  </a:lnTo>
                  <a:lnTo>
                    <a:pt x="194" y="0"/>
                  </a:lnTo>
                  <a:close/>
                  <a:moveTo>
                    <a:pt x="1" y="461"/>
                  </a:moveTo>
                  <a:lnTo>
                    <a:pt x="1" y="1665"/>
                  </a:lnTo>
                  <a:lnTo>
                    <a:pt x="194" y="1665"/>
                  </a:lnTo>
                  <a:lnTo>
                    <a:pt x="194" y="46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2"/>
            <p:cNvSpPr/>
            <p:nvPr/>
          </p:nvSpPr>
          <p:spPr>
            <a:xfrm>
              <a:off x="2931325" y="2405350"/>
              <a:ext cx="24175" cy="30100"/>
            </a:xfrm>
            <a:custGeom>
              <a:rect b="b" l="l" r="r" t="t"/>
              <a:pathLst>
                <a:path extrusionOk="0" h="1204" w="967">
                  <a:moveTo>
                    <a:pt x="30" y="0"/>
                  </a:moveTo>
                  <a:lnTo>
                    <a:pt x="30" y="163"/>
                  </a:lnTo>
                  <a:lnTo>
                    <a:pt x="743" y="163"/>
                  </a:lnTo>
                  <a:lnTo>
                    <a:pt x="0" y="1025"/>
                  </a:lnTo>
                  <a:lnTo>
                    <a:pt x="0" y="1204"/>
                  </a:lnTo>
                  <a:lnTo>
                    <a:pt x="966" y="1204"/>
                  </a:lnTo>
                  <a:lnTo>
                    <a:pt x="966" y="1040"/>
                  </a:lnTo>
                  <a:lnTo>
                    <a:pt x="223" y="1040"/>
                  </a:lnTo>
                  <a:lnTo>
                    <a:pt x="966" y="178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2"/>
            <p:cNvSpPr/>
            <p:nvPr/>
          </p:nvSpPr>
          <p:spPr>
            <a:xfrm>
              <a:off x="2961050" y="2404600"/>
              <a:ext cx="27875" cy="31600"/>
            </a:xfrm>
            <a:custGeom>
              <a:rect b="b" l="l" r="r" t="t"/>
              <a:pathLst>
                <a:path extrusionOk="0" h="1264" w="1115">
                  <a:moveTo>
                    <a:pt x="595" y="179"/>
                  </a:moveTo>
                  <a:cubicBezTo>
                    <a:pt x="684" y="179"/>
                    <a:pt x="758" y="208"/>
                    <a:pt x="818" y="268"/>
                  </a:cubicBezTo>
                  <a:cubicBezTo>
                    <a:pt x="877" y="327"/>
                    <a:pt x="907" y="416"/>
                    <a:pt x="907" y="520"/>
                  </a:cubicBezTo>
                  <a:lnTo>
                    <a:pt x="208" y="520"/>
                  </a:lnTo>
                  <a:cubicBezTo>
                    <a:pt x="223" y="416"/>
                    <a:pt x="253" y="327"/>
                    <a:pt x="327" y="268"/>
                  </a:cubicBezTo>
                  <a:cubicBezTo>
                    <a:pt x="387" y="208"/>
                    <a:pt x="476" y="179"/>
                    <a:pt x="595" y="179"/>
                  </a:cubicBezTo>
                  <a:close/>
                  <a:moveTo>
                    <a:pt x="580" y="0"/>
                  </a:moveTo>
                  <a:cubicBezTo>
                    <a:pt x="402" y="0"/>
                    <a:pt x="268" y="60"/>
                    <a:pt x="149" y="179"/>
                  </a:cubicBezTo>
                  <a:cubicBezTo>
                    <a:pt x="45" y="298"/>
                    <a:pt x="0" y="446"/>
                    <a:pt x="0" y="639"/>
                  </a:cubicBezTo>
                  <a:cubicBezTo>
                    <a:pt x="0" y="833"/>
                    <a:pt x="60" y="981"/>
                    <a:pt x="164" y="1100"/>
                  </a:cubicBezTo>
                  <a:cubicBezTo>
                    <a:pt x="283" y="1204"/>
                    <a:pt x="431" y="1263"/>
                    <a:pt x="624" y="1263"/>
                  </a:cubicBezTo>
                  <a:cubicBezTo>
                    <a:pt x="699" y="1263"/>
                    <a:pt x="773" y="1249"/>
                    <a:pt x="847" y="1234"/>
                  </a:cubicBezTo>
                  <a:cubicBezTo>
                    <a:pt x="922" y="1219"/>
                    <a:pt x="996" y="1204"/>
                    <a:pt x="1055" y="1174"/>
                  </a:cubicBezTo>
                  <a:lnTo>
                    <a:pt x="1055" y="981"/>
                  </a:lnTo>
                  <a:cubicBezTo>
                    <a:pt x="996" y="1026"/>
                    <a:pt x="922" y="1055"/>
                    <a:pt x="847" y="1070"/>
                  </a:cubicBezTo>
                  <a:cubicBezTo>
                    <a:pt x="773" y="1085"/>
                    <a:pt x="714" y="1100"/>
                    <a:pt x="624" y="1100"/>
                  </a:cubicBezTo>
                  <a:cubicBezTo>
                    <a:pt x="506" y="1100"/>
                    <a:pt x="402" y="1055"/>
                    <a:pt x="327" y="996"/>
                  </a:cubicBezTo>
                  <a:cubicBezTo>
                    <a:pt x="253" y="922"/>
                    <a:pt x="208" y="818"/>
                    <a:pt x="208" y="684"/>
                  </a:cubicBezTo>
                  <a:lnTo>
                    <a:pt x="1115" y="684"/>
                  </a:lnTo>
                  <a:lnTo>
                    <a:pt x="1115" y="580"/>
                  </a:lnTo>
                  <a:cubicBezTo>
                    <a:pt x="1115" y="402"/>
                    <a:pt x="1055" y="268"/>
                    <a:pt x="966" y="164"/>
                  </a:cubicBezTo>
                  <a:cubicBezTo>
                    <a:pt x="877" y="60"/>
                    <a:pt x="743" y="0"/>
                    <a:pt x="5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2"/>
            <p:cNvSpPr/>
            <p:nvPr/>
          </p:nvSpPr>
          <p:spPr>
            <a:xfrm>
              <a:off x="2994850" y="2393825"/>
              <a:ext cx="26775" cy="42375"/>
            </a:xfrm>
            <a:custGeom>
              <a:rect b="b" l="l" r="r" t="t"/>
              <a:pathLst>
                <a:path extrusionOk="0" h="1695" w="1071">
                  <a:moveTo>
                    <a:pt x="536" y="595"/>
                  </a:moveTo>
                  <a:cubicBezTo>
                    <a:pt x="640" y="595"/>
                    <a:pt x="714" y="639"/>
                    <a:pt x="773" y="729"/>
                  </a:cubicBezTo>
                  <a:cubicBezTo>
                    <a:pt x="833" y="803"/>
                    <a:pt x="863" y="922"/>
                    <a:pt x="863" y="1070"/>
                  </a:cubicBezTo>
                  <a:cubicBezTo>
                    <a:pt x="863" y="1204"/>
                    <a:pt x="833" y="1323"/>
                    <a:pt x="773" y="1412"/>
                  </a:cubicBezTo>
                  <a:cubicBezTo>
                    <a:pt x="714" y="1486"/>
                    <a:pt x="640" y="1531"/>
                    <a:pt x="536" y="1531"/>
                  </a:cubicBezTo>
                  <a:cubicBezTo>
                    <a:pt x="432" y="1531"/>
                    <a:pt x="342" y="1486"/>
                    <a:pt x="283" y="1412"/>
                  </a:cubicBezTo>
                  <a:cubicBezTo>
                    <a:pt x="224" y="1323"/>
                    <a:pt x="194" y="1204"/>
                    <a:pt x="194" y="1070"/>
                  </a:cubicBezTo>
                  <a:cubicBezTo>
                    <a:pt x="194" y="922"/>
                    <a:pt x="224" y="803"/>
                    <a:pt x="283" y="729"/>
                  </a:cubicBezTo>
                  <a:cubicBezTo>
                    <a:pt x="342" y="639"/>
                    <a:pt x="432" y="595"/>
                    <a:pt x="536" y="595"/>
                  </a:cubicBezTo>
                  <a:close/>
                  <a:moveTo>
                    <a:pt x="863" y="0"/>
                  </a:moveTo>
                  <a:lnTo>
                    <a:pt x="863" y="639"/>
                  </a:lnTo>
                  <a:cubicBezTo>
                    <a:pt x="833" y="580"/>
                    <a:pt x="773" y="520"/>
                    <a:pt x="714" y="491"/>
                  </a:cubicBezTo>
                  <a:cubicBezTo>
                    <a:pt x="655" y="446"/>
                    <a:pt x="580" y="431"/>
                    <a:pt x="491" y="431"/>
                  </a:cubicBezTo>
                  <a:cubicBezTo>
                    <a:pt x="342" y="431"/>
                    <a:pt x="224" y="491"/>
                    <a:pt x="134" y="610"/>
                  </a:cubicBezTo>
                  <a:cubicBezTo>
                    <a:pt x="45" y="729"/>
                    <a:pt x="1" y="877"/>
                    <a:pt x="1" y="1070"/>
                  </a:cubicBezTo>
                  <a:cubicBezTo>
                    <a:pt x="1" y="1249"/>
                    <a:pt x="45" y="1412"/>
                    <a:pt x="134" y="1516"/>
                  </a:cubicBezTo>
                  <a:cubicBezTo>
                    <a:pt x="224" y="1635"/>
                    <a:pt x="342" y="1694"/>
                    <a:pt x="491" y="1694"/>
                  </a:cubicBezTo>
                  <a:cubicBezTo>
                    <a:pt x="580" y="1694"/>
                    <a:pt x="655" y="1680"/>
                    <a:pt x="714" y="1650"/>
                  </a:cubicBezTo>
                  <a:cubicBezTo>
                    <a:pt x="773" y="1605"/>
                    <a:pt x="833" y="1561"/>
                    <a:pt x="863" y="1486"/>
                  </a:cubicBezTo>
                  <a:lnTo>
                    <a:pt x="863" y="1665"/>
                  </a:lnTo>
                  <a:lnTo>
                    <a:pt x="1071" y="1665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2"/>
            <p:cNvSpPr/>
            <p:nvPr/>
          </p:nvSpPr>
          <p:spPr>
            <a:xfrm>
              <a:off x="3046875" y="2394575"/>
              <a:ext cx="32350" cy="41625"/>
            </a:xfrm>
            <a:custGeom>
              <a:rect b="b" l="l" r="r" t="t"/>
              <a:pathLst>
                <a:path extrusionOk="0" h="1665" w="1294">
                  <a:moveTo>
                    <a:pt x="788" y="0"/>
                  </a:moveTo>
                  <a:cubicBezTo>
                    <a:pt x="550" y="0"/>
                    <a:pt x="357" y="74"/>
                    <a:pt x="208" y="223"/>
                  </a:cubicBezTo>
                  <a:cubicBezTo>
                    <a:pt x="75" y="372"/>
                    <a:pt x="0" y="580"/>
                    <a:pt x="0" y="832"/>
                  </a:cubicBezTo>
                  <a:cubicBezTo>
                    <a:pt x="0" y="1085"/>
                    <a:pt x="75" y="1293"/>
                    <a:pt x="208" y="1442"/>
                  </a:cubicBezTo>
                  <a:cubicBezTo>
                    <a:pt x="357" y="1590"/>
                    <a:pt x="550" y="1664"/>
                    <a:pt x="788" y="1664"/>
                  </a:cubicBezTo>
                  <a:cubicBezTo>
                    <a:pt x="877" y="1664"/>
                    <a:pt x="966" y="1650"/>
                    <a:pt x="1055" y="1620"/>
                  </a:cubicBezTo>
                  <a:cubicBezTo>
                    <a:pt x="1145" y="1605"/>
                    <a:pt x="1219" y="1560"/>
                    <a:pt x="1293" y="1516"/>
                  </a:cubicBezTo>
                  <a:lnTo>
                    <a:pt x="1293" y="1278"/>
                  </a:lnTo>
                  <a:cubicBezTo>
                    <a:pt x="1219" y="1352"/>
                    <a:pt x="1145" y="1397"/>
                    <a:pt x="1055" y="1442"/>
                  </a:cubicBezTo>
                  <a:cubicBezTo>
                    <a:pt x="981" y="1471"/>
                    <a:pt x="892" y="1486"/>
                    <a:pt x="803" y="1486"/>
                  </a:cubicBezTo>
                  <a:cubicBezTo>
                    <a:pt x="610" y="1486"/>
                    <a:pt x="476" y="1427"/>
                    <a:pt x="387" y="1323"/>
                  </a:cubicBezTo>
                  <a:cubicBezTo>
                    <a:pt x="283" y="1204"/>
                    <a:pt x="238" y="1040"/>
                    <a:pt x="238" y="832"/>
                  </a:cubicBezTo>
                  <a:cubicBezTo>
                    <a:pt x="238" y="624"/>
                    <a:pt x="283" y="461"/>
                    <a:pt x="387" y="357"/>
                  </a:cubicBezTo>
                  <a:cubicBezTo>
                    <a:pt x="476" y="238"/>
                    <a:pt x="610" y="178"/>
                    <a:pt x="803" y="178"/>
                  </a:cubicBezTo>
                  <a:cubicBezTo>
                    <a:pt x="892" y="178"/>
                    <a:pt x="981" y="193"/>
                    <a:pt x="1055" y="238"/>
                  </a:cubicBezTo>
                  <a:cubicBezTo>
                    <a:pt x="1145" y="268"/>
                    <a:pt x="1219" y="312"/>
                    <a:pt x="1293" y="386"/>
                  </a:cubicBezTo>
                  <a:lnTo>
                    <a:pt x="1293" y="164"/>
                  </a:lnTo>
                  <a:cubicBezTo>
                    <a:pt x="1219" y="104"/>
                    <a:pt x="1145" y="74"/>
                    <a:pt x="1055" y="45"/>
                  </a:cubicBezTo>
                  <a:cubicBezTo>
                    <a:pt x="966" y="15"/>
                    <a:pt x="877" y="0"/>
                    <a:pt x="7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2"/>
            <p:cNvSpPr/>
            <p:nvPr/>
          </p:nvSpPr>
          <p:spPr>
            <a:xfrm>
              <a:off x="3087375" y="2393825"/>
              <a:ext cx="4850" cy="41625"/>
            </a:xfrm>
            <a:custGeom>
              <a:rect b="b" l="l" r="r" t="t"/>
              <a:pathLst>
                <a:path extrusionOk="0" h="1665" w="194">
                  <a:moveTo>
                    <a:pt x="0" y="0"/>
                  </a:moveTo>
                  <a:lnTo>
                    <a:pt x="0" y="1665"/>
                  </a:lnTo>
                  <a:lnTo>
                    <a:pt x="193" y="1665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2"/>
            <p:cNvSpPr/>
            <p:nvPr/>
          </p:nvSpPr>
          <p:spPr>
            <a:xfrm>
              <a:off x="3100375" y="2404600"/>
              <a:ext cx="27875" cy="31600"/>
            </a:xfrm>
            <a:custGeom>
              <a:rect b="b" l="l" r="r" t="t"/>
              <a:pathLst>
                <a:path extrusionOk="0" h="1264" w="1115">
                  <a:moveTo>
                    <a:pt x="595" y="179"/>
                  </a:moveTo>
                  <a:cubicBezTo>
                    <a:pt x="699" y="179"/>
                    <a:pt x="773" y="208"/>
                    <a:pt x="832" y="268"/>
                  </a:cubicBezTo>
                  <a:cubicBezTo>
                    <a:pt x="892" y="327"/>
                    <a:pt x="922" y="416"/>
                    <a:pt x="922" y="520"/>
                  </a:cubicBezTo>
                  <a:lnTo>
                    <a:pt x="223" y="520"/>
                  </a:lnTo>
                  <a:cubicBezTo>
                    <a:pt x="223" y="416"/>
                    <a:pt x="268" y="327"/>
                    <a:pt x="327" y="268"/>
                  </a:cubicBezTo>
                  <a:cubicBezTo>
                    <a:pt x="401" y="208"/>
                    <a:pt x="491" y="179"/>
                    <a:pt x="595" y="179"/>
                  </a:cubicBezTo>
                  <a:close/>
                  <a:moveTo>
                    <a:pt x="595" y="0"/>
                  </a:moveTo>
                  <a:cubicBezTo>
                    <a:pt x="416" y="0"/>
                    <a:pt x="268" y="60"/>
                    <a:pt x="164" y="179"/>
                  </a:cubicBezTo>
                  <a:cubicBezTo>
                    <a:pt x="60" y="298"/>
                    <a:pt x="0" y="446"/>
                    <a:pt x="0" y="639"/>
                  </a:cubicBezTo>
                  <a:cubicBezTo>
                    <a:pt x="0" y="833"/>
                    <a:pt x="60" y="981"/>
                    <a:pt x="179" y="1100"/>
                  </a:cubicBezTo>
                  <a:cubicBezTo>
                    <a:pt x="283" y="1204"/>
                    <a:pt x="431" y="1263"/>
                    <a:pt x="624" y="1263"/>
                  </a:cubicBezTo>
                  <a:cubicBezTo>
                    <a:pt x="699" y="1263"/>
                    <a:pt x="773" y="1249"/>
                    <a:pt x="847" y="1234"/>
                  </a:cubicBezTo>
                  <a:cubicBezTo>
                    <a:pt x="922" y="1219"/>
                    <a:pt x="996" y="1204"/>
                    <a:pt x="1070" y="1174"/>
                  </a:cubicBezTo>
                  <a:lnTo>
                    <a:pt x="1070" y="981"/>
                  </a:lnTo>
                  <a:cubicBezTo>
                    <a:pt x="996" y="1026"/>
                    <a:pt x="936" y="1055"/>
                    <a:pt x="862" y="1070"/>
                  </a:cubicBezTo>
                  <a:cubicBezTo>
                    <a:pt x="788" y="1085"/>
                    <a:pt x="714" y="1100"/>
                    <a:pt x="639" y="1100"/>
                  </a:cubicBezTo>
                  <a:cubicBezTo>
                    <a:pt x="506" y="1100"/>
                    <a:pt x="401" y="1055"/>
                    <a:pt x="327" y="996"/>
                  </a:cubicBezTo>
                  <a:cubicBezTo>
                    <a:pt x="268" y="922"/>
                    <a:pt x="223" y="818"/>
                    <a:pt x="208" y="684"/>
                  </a:cubicBezTo>
                  <a:lnTo>
                    <a:pt x="1115" y="684"/>
                  </a:lnTo>
                  <a:lnTo>
                    <a:pt x="1115" y="580"/>
                  </a:lnTo>
                  <a:cubicBezTo>
                    <a:pt x="1115" y="402"/>
                    <a:pt x="1070" y="268"/>
                    <a:pt x="981" y="164"/>
                  </a:cubicBezTo>
                  <a:cubicBezTo>
                    <a:pt x="877" y="60"/>
                    <a:pt x="758" y="0"/>
                    <a:pt x="5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2"/>
            <p:cNvSpPr/>
            <p:nvPr/>
          </p:nvSpPr>
          <p:spPr>
            <a:xfrm>
              <a:off x="3134550" y="2404600"/>
              <a:ext cx="25300" cy="31600"/>
            </a:xfrm>
            <a:custGeom>
              <a:rect b="b" l="l" r="r" t="t"/>
              <a:pathLst>
                <a:path extrusionOk="0" h="1264" w="1012">
                  <a:moveTo>
                    <a:pt x="818" y="624"/>
                  </a:moveTo>
                  <a:lnTo>
                    <a:pt x="818" y="669"/>
                  </a:lnTo>
                  <a:cubicBezTo>
                    <a:pt x="818" y="803"/>
                    <a:pt x="788" y="907"/>
                    <a:pt x="714" y="981"/>
                  </a:cubicBezTo>
                  <a:cubicBezTo>
                    <a:pt x="654" y="1055"/>
                    <a:pt x="565" y="1100"/>
                    <a:pt x="446" y="1100"/>
                  </a:cubicBezTo>
                  <a:cubicBezTo>
                    <a:pt x="372" y="1100"/>
                    <a:pt x="313" y="1085"/>
                    <a:pt x="268" y="1041"/>
                  </a:cubicBezTo>
                  <a:cubicBezTo>
                    <a:pt x="223" y="996"/>
                    <a:pt x="194" y="937"/>
                    <a:pt x="194" y="877"/>
                  </a:cubicBezTo>
                  <a:cubicBezTo>
                    <a:pt x="194" y="788"/>
                    <a:pt x="223" y="714"/>
                    <a:pt x="283" y="684"/>
                  </a:cubicBezTo>
                  <a:cubicBezTo>
                    <a:pt x="342" y="654"/>
                    <a:pt x="461" y="624"/>
                    <a:pt x="625" y="624"/>
                  </a:cubicBezTo>
                  <a:close/>
                  <a:moveTo>
                    <a:pt x="491" y="0"/>
                  </a:moveTo>
                  <a:cubicBezTo>
                    <a:pt x="431" y="0"/>
                    <a:pt x="357" y="15"/>
                    <a:pt x="298" y="30"/>
                  </a:cubicBezTo>
                  <a:cubicBezTo>
                    <a:pt x="223" y="45"/>
                    <a:pt x="164" y="60"/>
                    <a:pt x="90" y="89"/>
                  </a:cubicBezTo>
                  <a:lnTo>
                    <a:pt x="90" y="268"/>
                  </a:lnTo>
                  <a:cubicBezTo>
                    <a:pt x="149" y="238"/>
                    <a:pt x="209" y="208"/>
                    <a:pt x="268" y="193"/>
                  </a:cubicBezTo>
                  <a:cubicBezTo>
                    <a:pt x="342" y="179"/>
                    <a:pt x="402" y="179"/>
                    <a:pt x="476" y="179"/>
                  </a:cubicBezTo>
                  <a:cubicBezTo>
                    <a:pt x="580" y="179"/>
                    <a:pt x="669" y="193"/>
                    <a:pt x="729" y="253"/>
                  </a:cubicBezTo>
                  <a:cubicBezTo>
                    <a:pt x="788" y="298"/>
                    <a:pt x="818" y="372"/>
                    <a:pt x="818" y="461"/>
                  </a:cubicBezTo>
                  <a:lnTo>
                    <a:pt x="818" y="476"/>
                  </a:lnTo>
                  <a:lnTo>
                    <a:pt x="535" y="476"/>
                  </a:lnTo>
                  <a:cubicBezTo>
                    <a:pt x="357" y="476"/>
                    <a:pt x="223" y="506"/>
                    <a:pt x="134" y="580"/>
                  </a:cubicBezTo>
                  <a:cubicBezTo>
                    <a:pt x="45" y="654"/>
                    <a:pt x="0" y="743"/>
                    <a:pt x="0" y="877"/>
                  </a:cubicBezTo>
                  <a:cubicBezTo>
                    <a:pt x="0" y="996"/>
                    <a:pt x="30" y="1085"/>
                    <a:pt x="104" y="1159"/>
                  </a:cubicBezTo>
                  <a:cubicBezTo>
                    <a:pt x="179" y="1234"/>
                    <a:pt x="283" y="1263"/>
                    <a:pt x="402" y="1263"/>
                  </a:cubicBezTo>
                  <a:cubicBezTo>
                    <a:pt x="491" y="1263"/>
                    <a:pt x="580" y="1249"/>
                    <a:pt x="639" y="1219"/>
                  </a:cubicBezTo>
                  <a:cubicBezTo>
                    <a:pt x="714" y="1174"/>
                    <a:pt x="773" y="1130"/>
                    <a:pt x="818" y="1055"/>
                  </a:cubicBezTo>
                  <a:lnTo>
                    <a:pt x="818" y="1234"/>
                  </a:lnTo>
                  <a:lnTo>
                    <a:pt x="1011" y="1234"/>
                  </a:lnTo>
                  <a:lnTo>
                    <a:pt x="1011" y="550"/>
                  </a:lnTo>
                  <a:cubicBezTo>
                    <a:pt x="1011" y="372"/>
                    <a:pt x="966" y="223"/>
                    <a:pt x="877" y="134"/>
                  </a:cubicBezTo>
                  <a:cubicBezTo>
                    <a:pt x="803" y="45"/>
                    <a:pt x="669" y="0"/>
                    <a:pt x="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2"/>
            <p:cNvSpPr/>
            <p:nvPr/>
          </p:nvSpPr>
          <p:spPr>
            <a:xfrm>
              <a:off x="3169850" y="2404600"/>
              <a:ext cx="17475" cy="30850"/>
            </a:xfrm>
            <a:custGeom>
              <a:rect b="b" l="l" r="r" t="t"/>
              <a:pathLst>
                <a:path extrusionOk="0" h="1234" w="699">
                  <a:moveTo>
                    <a:pt x="595" y="0"/>
                  </a:moveTo>
                  <a:cubicBezTo>
                    <a:pt x="506" y="0"/>
                    <a:pt x="431" y="15"/>
                    <a:pt x="357" y="60"/>
                  </a:cubicBezTo>
                  <a:cubicBezTo>
                    <a:pt x="297" y="89"/>
                    <a:pt x="238" y="149"/>
                    <a:pt x="193" y="223"/>
                  </a:cubicBezTo>
                  <a:lnTo>
                    <a:pt x="193" y="30"/>
                  </a:lnTo>
                  <a:lnTo>
                    <a:pt x="0" y="30"/>
                  </a:lnTo>
                  <a:lnTo>
                    <a:pt x="0" y="1234"/>
                  </a:lnTo>
                  <a:lnTo>
                    <a:pt x="193" y="1234"/>
                  </a:lnTo>
                  <a:lnTo>
                    <a:pt x="193" y="595"/>
                  </a:lnTo>
                  <a:cubicBezTo>
                    <a:pt x="193" y="461"/>
                    <a:pt x="223" y="357"/>
                    <a:pt x="283" y="283"/>
                  </a:cubicBezTo>
                  <a:cubicBezTo>
                    <a:pt x="342" y="223"/>
                    <a:pt x="431" y="179"/>
                    <a:pt x="550" y="179"/>
                  </a:cubicBezTo>
                  <a:cubicBezTo>
                    <a:pt x="580" y="179"/>
                    <a:pt x="610" y="179"/>
                    <a:pt x="624" y="193"/>
                  </a:cubicBezTo>
                  <a:cubicBezTo>
                    <a:pt x="654" y="193"/>
                    <a:pt x="684" y="208"/>
                    <a:pt x="699" y="223"/>
                  </a:cubicBezTo>
                  <a:lnTo>
                    <a:pt x="699" y="15"/>
                  </a:lnTo>
                  <a:cubicBezTo>
                    <a:pt x="684" y="15"/>
                    <a:pt x="669" y="15"/>
                    <a:pt x="6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2"/>
            <p:cNvSpPr/>
            <p:nvPr/>
          </p:nvSpPr>
          <p:spPr>
            <a:xfrm>
              <a:off x="3190275" y="2404600"/>
              <a:ext cx="23075" cy="31600"/>
            </a:xfrm>
            <a:custGeom>
              <a:rect b="b" l="l" r="r" t="t"/>
              <a:pathLst>
                <a:path extrusionOk="0" h="1264" w="923">
                  <a:moveTo>
                    <a:pt x="476" y="0"/>
                  </a:moveTo>
                  <a:cubicBezTo>
                    <a:pt x="328" y="0"/>
                    <a:pt x="209" y="30"/>
                    <a:pt x="134" y="89"/>
                  </a:cubicBezTo>
                  <a:cubicBezTo>
                    <a:pt x="60" y="164"/>
                    <a:pt x="15" y="238"/>
                    <a:pt x="15" y="357"/>
                  </a:cubicBezTo>
                  <a:cubicBezTo>
                    <a:pt x="15" y="446"/>
                    <a:pt x="45" y="520"/>
                    <a:pt x="90" y="580"/>
                  </a:cubicBezTo>
                  <a:cubicBezTo>
                    <a:pt x="149" y="624"/>
                    <a:pt x="238" y="669"/>
                    <a:pt x="357" y="699"/>
                  </a:cubicBezTo>
                  <a:lnTo>
                    <a:pt x="432" y="714"/>
                  </a:lnTo>
                  <a:cubicBezTo>
                    <a:pt x="550" y="743"/>
                    <a:pt x="625" y="758"/>
                    <a:pt x="669" y="788"/>
                  </a:cubicBezTo>
                  <a:cubicBezTo>
                    <a:pt x="699" y="818"/>
                    <a:pt x="714" y="862"/>
                    <a:pt x="714" y="922"/>
                  </a:cubicBezTo>
                  <a:cubicBezTo>
                    <a:pt x="714" y="981"/>
                    <a:pt x="699" y="1026"/>
                    <a:pt x="640" y="1055"/>
                  </a:cubicBezTo>
                  <a:cubicBezTo>
                    <a:pt x="595" y="1085"/>
                    <a:pt x="521" y="1100"/>
                    <a:pt x="432" y="1100"/>
                  </a:cubicBezTo>
                  <a:cubicBezTo>
                    <a:pt x="357" y="1100"/>
                    <a:pt x="298" y="1085"/>
                    <a:pt x="224" y="1070"/>
                  </a:cubicBezTo>
                  <a:cubicBezTo>
                    <a:pt x="149" y="1055"/>
                    <a:pt x="75" y="1026"/>
                    <a:pt x="1" y="981"/>
                  </a:cubicBezTo>
                  <a:lnTo>
                    <a:pt x="1" y="1189"/>
                  </a:lnTo>
                  <a:cubicBezTo>
                    <a:pt x="90" y="1219"/>
                    <a:pt x="149" y="1234"/>
                    <a:pt x="224" y="1249"/>
                  </a:cubicBezTo>
                  <a:cubicBezTo>
                    <a:pt x="298" y="1263"/>
                    <a:pt x="357" y="1263"/>
                    <a:pt x="432" y="1263"/>
                  </a:cubicBezTo>
                  <a:cubicBezTo>
                    <a:pt x="580" y="1263"/>
                    <a:pt x="699" y="1234"/>
                    <a:pt x="788" y="1159"/>
                  </a:cubicBezTo>
                  <a:cubicBezTo>
                    <a:pt x="877" y="1100"/>
                    <a:pt x="922" y="1011"/>
                    <a:pt x="922" y="907"/>
                  </a:cubicBezTo>
                  <a:cubicBezTo>
                    <a:pt x="922" y="803"/>
                    <a:pt x="892" y="728"/>
                    <a:pt x="833" y="669"/>
                  </a:cubicBezTo>
                  <a:cubicBezTo>
                    <a:pt x="773" y="624"/>
                    <a:pt x="669" y="580"/>
                    <a:pt x="536" y="550"/>
                  </a:cubicBezTo>
                  <a:lnTo>
                    <a:pt x="461" y="535"/>
                  </a:lnTo>
                  <a:cubicBezTo>
                    <a:pt x="357" y="506"/>
                    <a:pt x="298" y="476"/>
                    <a:pt x="253" y="461"/>
                  </a:cubicBezTo>
                  <a:cubicBezTo>
                    <a:pt x="224" y="431"/>
                    <a:pt x="209" y="402"/>
                    <a:pt x="209" y="342"/>
                  </a:cubicBezTo>
                  <a:cubicBezTo>
                    <a:pt x="209" y="283"/>
                    <a:pt x="224" y="238"/>
                    <a:pt x="283" y="208"/>
                  </a:cubicBezTo>
                  <a:cubicBezTo>
                    <a:pt x="328" y="179"/>
                    <a:pt x="402" y="164"/>
                    <a:pt x="491" y="164"/>
                  </a:cubicBezTo>
                  <a:cubicBezTo>
                    <a:pt x="565" y="164"/>
                    <a:pt x="625" y="179"/>
                    <a:pt x="684" y="193"/>
                  </a:cubicBezTo>
                  <a:cubicBezTo>
                    <a:pt x="744" y="208"/>
                    <a:pt x="803" y="223"/>
                    <a:pt x="863" y="253"/>
                  </a:cubicBezTo>
                  <a:lnTo>
                    <a:pt x="863" y="75"/>
                  </a:lnTo>
                  <a:cubicBezTo>
                    <a:pt x="803" y="45"/>
                    <a:pt x="744" y="30"/>
                    <a:pt x="684" y="15"/>
                  </a:cubicBezTo>
                  <a:cubicBezTo>
                    <a:pt x="610" y="15"/>
                    <a:pt x="550" y="0"/>
                    <a:pt x="4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2"/>
            <p:cNvSpPr/>
            <p:nvPr/>
          </p:nvSpPr>
          <p:spPr>
            <a:xfrm>
              <a:off x="3221125" y="2393825"/>
              <a:ext cx="26400" cy="41625"/>
            </a:xfrm>
            <a:custGeom>
              <a:rect b="b" l="l" r="r" t="t"/>
              <a:pathLst>
                <a:path extrusionOk="0" h="1665" w="1056">
                  <a:moveTo>
                    <a:pt x="0" y="0"/>
                  </a:moveTo>
                  <a:lnTo>
                    <a:pt x="0" y="1665"/>
                  </a:lnTo>
                  <a:lnTo>
                    <a:pt x="193" y="1665"/>
                  </a:lnTo>
                  <a:lnTo>
                    <a:pt x="193" y="1085"/>
                  </a:lnTo>
                  <a:lnTo>
                    <a:pt x="803" y="1665"/>
                  </a:lnTo>
                  <a:lnTo>
                    <a:pt x="1055" y="1665"/>
                  </a:lnTo>
                  <a:lnTo>
                    <a:pt x="401" y="1026"/>
                  </a:lnTo>
                  <a:lnTo>
                    <a:pt x="1040" y="461"/>
                  </a:lnTo>
                  <a:lnTo>
                    <a:pt x="788" y="461"/>
                  </a:lnTo>
                  <a:lnTo>
                    <a:pt x="193" y="981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2"/>
            <p:cNvSpPr/>
            <p:nvPr/>
          </p:nvSpPr>
          <p:spPr>
            <a:xfrm>
              <a:off x="3247500" y="2405350"/>
              <a:ext cx="29375" cy="41625"/>
            </a:xfrm>
            <a:custGeom>
              <a:rect b="b" l="l" r="r" t="t"/>
              <a:pathLst>
                <a:path extrusionOk="0" h="1665" w="1175">
                  <a:moveTo>
                    <a:pt x="0" y="0"/>
                  </a:moveTo>
                  <a:lnTo>
                    <a:pt x="491" y="1189"/>
                  </a:lnTo>
                  <a:lnTo>
                    <a:pt x="446" y="1278"/>
                  </a:lnTo>
                  <a:cubicBezTo>
                    <a:pt x="416" y="1367"/>
                    <a:pt x="387" y="1427"/>
                    <a:pt x="357" y="1456"/>
                  </a:cubicBezTo>
                  <a:cubicBezTo>
                    <a:pt x="327" y="1486"/>
                    <a:pt x="283" y="1501"/>
                    <a:pt x="223" y="1501"/>
                  </a:cubicBezTo>
                  <a:lnTo>
                    <a:pt x="104" y="1501"/>
                  </a:lnTo>
                  <a:lnTo>
                    <a:pt x="104" y="1664"/>
                  </a:lnTo>
                  <a:lnTo>
                    <a:pt x="268" y="1664"/>
                  </a:lnTo>
                  <a:cubicBezTo>
                    <a:pt x="357" y="1664"/>
                    <a:pt x="431" y="1635"/>
                    <a:pt x="476" y="1590"/>
                  </a:cubicBezTo>
                  <a:cubicBezTo>
                    <a:pt x="535" y="1546"/>
                    <a:pt x="580" y="1456"/>
                    <a:pt x="639" y="1308"/>
                  </a:cubicBezTo>
                  <a:lnTo>
                    <a:pt x="1174" y="0"/>
                  </a:lnTo>
                  <a:lnTo>
                    <a:pt x="966" y="0"/>
                  </a:lnTo>
                  <a:lnTo>
                    <a:pt x="580" y="93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2"/>
            <p:cNvSpPr/>
            <p:nvPr/>
          </p:nvSpPr>
          <p:spPr>
            <a:xfrm>
              <a:off x="3298775" y="2394575"/>
              <a:ext cx="34950" cy="41625"/>
            </a:xfrm>
            <a:custGeom>
              <a:rect b="b" l="l" r="r" t="t"/>
              <a:pathLst>
                <a:path extrusionOk="0" h="1665" w="1398">
                  <a:moveTo>
                    <a:pt x="803" y="0"/>
                  </a:moveTo>
                  <a:cubicBezTo>
                    <a:pt x="550" y="0"/>
                    <a:pt x="357" y="74"/>
                    <a:pt x="223" y="223"/>
                  </a:cubicBezTo>
                  <a:cubicBezTo>
                    <a:pt x="74" y="372"/>
                    <a:pt x="0" y="580"/>
                    <a:pt x="0" y="832"/>
                  </a:cubicBezTo>
                  <a:cubicBezTo>
                    <a:pt x="0" y="1100"/>
                    <a:pt x="74" y="1293"/>
                    <a:pt x="223" y="1442"/>
                  </a:cubicBezTo>
                  <a:cubicBezTo>
                    <a:pt x="357" y="1590"/>
                    <a:pt x="550" y="1664"/>
                    <a:pt x="803" y="1664"/>
                  </a:cubicBezTo>
                  <a:cubicBezTo>
                    <a:pt x="921" y="1664"/>
                    <a:pt x="1025" y="1650"/>
                    <a:pt x="1130" y="1620"/>
                  </a:cubicBezTo>
                  <a:cubicBezTo>
                    <a:pt x="1219" y="1590"/>
                    <a:pt x="1323" y="1546"/>
                    <a:pt x="1397" y="1486"/>
                  </a:cubicBezTo>
                  <a:lnTo>
                    <a:pt x="1397" y="803"/>
                  </a:lnTo>
                  <a:lnTo>
                    <a:pt x="832" y="803"/>
                  </a:lnTo>
                  <a:lnTo>
                    <a:pt x="832" y="981"/>
                  </a:lnTo>
                  <a:lnTo>
                    <a:pt x="1189" y="981"/>
                  </a:lnTo>
                  <a:lnTo>
                    <a:pt x="1189" y="1412"/>
                  </a:lnTo>
                  <a:cubicBezTo>
                    <a:pt x="1144" y="1427"/>
                    <a:pt x="1085" y="1456"/>
                    <a:pt x="1025" y="1471"/>
                  </a:cubicBezTo>
                  <a:cubicBezTo>
                    <a:pt x="966" y="1486"/>
                    <a:pt x="892" y="1486"/>
                    <a:pt x="817" y="1486"/>
                  </a:cubicBezTo>
                  <a:cubicBezTo>
                    <a:pt x="624" y="1486"/>
                    <a:pt x="476" y="1427"/>
                    <a:pt x="386" y="1323"/>
                  </a:cubicBezTo>
                  <a:cubicBezTo>
                    <a:pt x="282" y="1219"/>
                    <a:pt x="238" y="1055"/>
                    <a:pt x="238" y="832"/>
                  </a:cubicBezTo>
                  <a:cubicBezTo>
                    <a:pt x="238" y="624"/>
                    <a:pt x="282" y="461"/>
                    <a:pt x="386" y="342"/>
                  </a:cubicBezTo>
                  <a:cubicBezTo>
                    <a:pt x="476" y="238"/>
                    <a:pt x="624" y="178"/>
                    <a:pt x="817" y="178"/>
                  </a:cubicBezTo>
                  <a:cubicBezTo>
                    <a:pt x="921" y="178"/>
                    <a:pt x="1011" y="208"/>
                    <a:pt x="1100" y="238"/>
                  </a:cubicBezTo>
                  <a:cubicBezTo>
                    <a:pt x="1189" y="268"/>
                    <a:pt x="1278" y="327"/>
                    <a:pt x="1352" y="386"/>
                  </a:cubicBezTo>
                  <a:lnTo>
                    <a:pt x="1352" y="164"/>
                  </a:lnTo>
                  <a:cubicBezTo>
                    <a:pt x="1278" y="104"/>
                    <a:pt x="1189" y="74"/>
                    <a:pt x="1100" y="45"/>
                  </a:cubicBezTo>
                  <a:cubicBezTo>
                    <a:pt x="1011" y="15"/>
                    <a:pt x="907" y="0"/>
                    <a:pt x="8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2"/>
            <p:cNvSpPr/>
            <p:nvPr/>
          </p:nvSpPr>
          <p:spPr>
            <a:xfrm>
              <a:off x="3343725" y="2395300"/>
              <a:ext cx="30475" cy="40150"/>
            </a:xfrm>
            <a:custGeom>
              <a:rect b="b" l="l" r="r" t="t"/>
              <a:pathLst>
                <a:path extrusionOk="0" h="1606" w="1219">
                  <a:moveTo>
                    <a:pt x="0" y="1"/>
                  </a:moveTo>
                  <a:lnTo>
                    <a:pt x="0" y="1606"/>
                  </a:lnTo>
                  <a:lnTo>
                    <a:pt x="223" y="1606"/>
                  </a:lnTo>
                  <a:lnTo>
                    <a:pt x="223" y="848"/>
                  </a:lnTo>
                  <a:lnTo>
                    <a:pt x="996" y="848"/>
                  </a:lnTo>
                  <a:lnTo>
                    <a:pt x="996" y="1606"/>
                  </a:lnTo>
                  <a:lnTo>
                    <a:pt x="1219" y="1606"/>
                  </a:lnTo>
                  <a:lnTo>
                    <a:pt x="1219" y="1"/>
                  </a:lnTo>
                  <a:lnTo>
                    <a:pt x="996" y="1"/>
                  </a:lnTo>
                  <a:lnTo>
                    <a:pt x="996" y="655"/>
                  </a:lnTo>
                  <a:lnTo>
                    <a:pt x="223" y="655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2"/>
            <p:cNvSpPr/>
            <p:nvPr/>
          </p:nvSpPr>
          <p:spPr>
            <a:xfrm>
              <a:off x="3384950" y="2395300"/>
              <a:ext cx="5225" cy="40150"/>
            </a:xfrm>
            <a:custGeom>
              <a:rect b="b" l="l" r="r" t="t"/>
              <a:pathLst>
                <a:path extrusionOk="0" h="1606" w="209">
                  <a:moveTo>
                    <a:pt x="1" y="1"/>
                  </a:moveTo>
                  <a:lnTo>
                    <a:pt x="1" y="1606"/>
                  </a:lnTo>
                  <a:lnTo>
                    <a:pt x="209" y="160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2"/>
            <p:cNvSpPr/>
            <p:nvPr/>
          </p:nvSpPr>
          <p:spPr>
            <a:xfrm>
              <a:off x="2828400" y="2588125"/>
              <a:ext cx="31975" cy="41650"/>
            </a:xfrm>
            <a:custGeom>
              <a:rect b="b" l="l" r="r" t="t"/>
              <a:pathLst>
                <a:path extrusionOk="0" h="1666" w="1279">
                  <a:moveTo>
                    <a:pt x="774" y="1"/>
                  </a:moveTo>
                  <a:cubicBezTo>
                    <a:pt x="536" y="1"/>
                    <a:pt x="343" y="75"/>
                    <a:pt x="209" y="224"/>
                  </a:cubicBezTo>
                  <a:cubicBezTo>
                    <a:pt x="60" y="372"/>
                    <a:pt x="1" y="580"/>
                    <a:pt x="1" y="833"/>
                  </a:cubicBezTo>
                  <a:cubicBezTo>
                    <a:pt x="1" y="1086"/>
                    <a:pt x="60" y="1294"/>
                    <a:pt x="209" y="1442"/>
                  </a:cubicBezTo>
                  <a:cubicBezTo>
                    <a:pt x="343" y="1591"/>
                    <a:pt x="536" y="1665"/>
                    <a:pt x="774" y="1665"/>
                  </a:cubicBezTo>
                  <a:cubicBezTo>
                    <a:pt x="878" y="1665"/>
                    <a:pt x="967" y="1650"/>
                    <a:pt x="1041" y="1621"/>
                  </a:cubicBezTo>
                  <a:cubicBezTo>
                    <a:pt x="1130" y="1591"/>
                    <a:pt x="1205" y="1561"/>
                    <a:pt x="1279" y="1502"/>
                  </a:cubicBezTo>
                  <a:lnTo>
                    <a:pt x="1279" y="1279"/>
                  </a:lnTo>
                  <a:cubicBezTo>
                    <a:pt x="1219" y="1353"/>
                    <a:pt x="1130" y="1398"/>
                    <a:pt x="1056" y="1427"/>
                  </a:cubicBezTo>
                  <a:cubicBezTo>
                    <a:pt x="967" y="1472"/>
                    <a:pt x="878" y="1487"/>
                    <a:pt x="789" y="1487"/>
                  </a:cubicBezTo>
                  <a:cubicBezTo>
                    <a:pt x="610" y="1487"/>
                    <a:pt x="462" y="1427"/>
                    <a:pt x="372" y="1308"/>
                  </a:cubicBezTo>
                  <a:cubicBezTo>
                    <a:pt x="268" y="1204"/>
                    <a:pt x="224" y="1041"/>
                    <a:pt x="224" y="833"/>
                  </a:cubicBezTo>
                  <a:cubicBezTo>
                    <a:pt x="224" y="625"/>
                    <a:pt x="268" y="461"/>
                    <a:pt x="372" y="342"/>
                  </a:cubicBezTo>
                  <a:cubicBezTo>
                    <a:pt x="462" y="238"/>
                    <a:pt x="610" y="179"/>
                    <a:pt x="789" y="179"/>
                  </a:cubicBezTo>
                  <a:cubicBezTo>
                    <a:pt x="878" y="179"/>
                    <a:pt x="967" y="194"/>
                    <a:pt x="1056" y="224"/>
                  </a:cubicBezTo>
                  <a:cubicBezTo>
                    <a:pt x="1130" y="268"/>
                    <a:pt x="1219" y="313"/>
                    <a:pt x="1279" y="387"/>
                  </a:cubicBezTo>
                  <a:lnTo>
                    <a:pt x="1279" y="149"/>
                  </a:lnTo>
                  <a:cubicBezTo>
                    <a:pt x="1205" y="105"/>
                    <a:pt x="1130" y="60"/>
                    <a:pt x="1041" y="45"/>
                  </a:cubicBezTo>
                  <a:cubicBezTo>
                    <a:pt x="967" y="16"/>
                    <a:pt x="878" y="1"/>
                    <a:pt x="7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2"/>
            <p:cNvSpPr/>
            <p:nvPr/>
          </p:nvSpPr>
          <p:spPr>
            <a:xfrm>
              <a:off x="2865200" y="2598900"/>
              <a:ext cx="29375" cy="41275"/>
            </a:xfrm>
            <a:custGeom>
              <a:rect b="b" l="l" r="r" t="t"/>
              <a:pathLst>
                <a:path extrusionOk="0" h="1651" w="1175">
                  <a:moveTo>
                    <a:pt x="0" y="1"/>
                  </a:moveTo>
                  <a:lnTo>
                    <a:pt x="491" y="1175"/>
                  </a:lnTo>
                  <a:lnTo>
                    <a:pt x="446" y="1264"/>
                  </a:lnTo>
                  <a:cubicBezTo>
                    <a:pt x="416" y="1368"/>
                    <a:pt x="387" y="1427"/>
                    <a:pt x="357" y="1457"/>
                  </a:cubicBezTo>
                  <a:cubicBezTo>
                    <a:pt x="327" y="1472"/>
                    <a:pt x="282" y="1487"/>
                    <a:pt x="223" y="1487"/>
                  </a:cubicBezTo>
                  <a:lnTo>
                    <a:pt x="104" y="1487"/>
                  </a:lnTo>
                  <a:lnTo>
                    <a:pt x="104" y="1650"/>
                  </a:lnTo>
                  <a:lnTo>
                    <a:pt x="268" y="1650"/>
                  </a:lnTo>
                  <a:cubicBezTo>
                    <a:pt x="357" y="1650"/>
                    <a:pt x="431" y="1635"/>
                    <a:pt x="476" y="1591"/>
                  </a:cubicBezTo>
                  <a:cubicBezTo>
                    <a:pt x="535" y="1546"/>
                    <a:pt x="580" y="1457"/>
                    <a:pt x="639" y="1308"/>
                  </a:cubicBezTo>
                  <a:lnTo>
                    <a:pt x="1174" y="1"/>
                  </a:lnTo>
                  <a:lnTo>
                    <a:pt x="966" y="1"/>
                  </a:lnTo>
                  <a:lnTo>
                    <a:pt x="580" y="937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2"/>
            <p:cNvSpPr/>
            <p:nvPr/>
          </p:nvSpPr>
          <p:spPr>
            <a:xfrm>
              <a:off x="2899000" y="2598150"/>
              <a:ext cx="23800" cy="31625"/>
            </a:xfrm>
            <a:custGeom>
              <a:rect b="b" l="l" r="r" t="t"/>
              <a:pathLst>
                <a:path extrusionOk="0" h="1265" w="952">
                  <a:moveTo>
                    <a:pt x="610" y="1"/>
                  </a:moveTo>
                  <a:cubicBezTo>
                    <a:pt x="417" y="1"/>
                    <a:pt x="268" y="60"/>
                    <a:pt x="164" y="164"/>
                  </a:cubicBezTo>
                  <a:cubicBezTo>
                    <a:pt x="60" y="283"/>
                    <a:pt x="0" y="432"/>
                    <a:pt x="0" y="625"/>
                  </a:cubicBezTo>
                  <a:cubicBezTo>
                    <a:pt x="0" y="818"/>
                    <a:pt x="60" y="982"/>
                    <a:pt x="164" y="1086"/>
                  </a:cubicBezTo>
                  <a:cubicBezTo>
                    <a:pt x="268" y="1205"/>
                    <a:pt x="417" y="1264"/>
                    <a:pt x="595" y="1264"/>
                  </a:cubicBezTo>
                  <a:cubicBezTo>
                    <a:pt x="654" y="1264"/>
                    <a:pt x="714" y="1249"/>
                    <a:pt x="773" y="1234"/>
                  </a:cubicBezTo>
                  <a:cubicBezTo>
                    <a:pt x="833" y="1220"/>
                    <a:pt x="892" y="1205"/>
                    <a:pt x="952" y="1175"/>
                  </a:cubicBezTo>
                  <a:lnTo>
                    <a:pt x="952" y="997"/>
                  </a:lnTo>
                  <a:cubicBezTo>
                    <a:pt x="892" y="1026"/>
                    <a:pt x="833" y="1056"/>
                    <a:pt x="788" y="1071"/>
                  </a:cubicBezTo>
                  <a:cubicBezTo>
                    <a:pt x="729" y="1086"/>
                    <a:pt x="669" y="1086"/>
                    <a:pt x="610" y="1086"/>
                  </a:cubicBezTo>
                  <a:cubicBezTo>
                    <a:pt x="491" y="1086"/>
                    <a:pt x="387" y="1056"/>
                    <a:pt x="313" y="967"/>
                  </a:cubicBezTo>
                  <a:cubicBezTo>
                    <a:pt x="238" y="893"/>
                    <a:pt x="209" y="774"/>
                    <a:pt x="209" y="625"/>
                  </a:cubicBezTo>
                  <a:cubicBezTo>
                    <a:pt x="209" y="476"/>
                    <a:pt x="238" y="372"/>
                    <a:pt x="313" y="283"/>
                  </a:cubicBezTo>
                  <a:cubicBezTo>
                    <a:pt x="387" y="209"/>
                    <a:pt x="491" y="164"/>
                    <a:pt x="610" y="164"/>
                  </a:cubicBezTo>
                  <a:cubicBezTo>
                    <a:pt x="669" y="164"/>
                    <a:pt x="729" y="179"/>
                    <a:pt x="788" y="194"/>
                  </a:cubicBezTo>
                  <a:cubicBezTo>
                    <a:pt x="833" y="209"/>
                    <a:pt x="892" y="224"/>
                    <a:pt x="952" y="254"/>
                  </a:cubicBezTo>
                  <a:lnTo>
                    <a:pt x="952" y="75"/>
                  </a:lnTo>
                  <a:cubicBezTo>
                    <a:pt x="892" y="46"/>
                    <a:pt x="848" y="31"/>
                    <a:pt x="788" y="16"/>
                  </a:cubicBezTo>
                  <a:cubicBezTo>
                    <a:pt x="729" y="1"/>
                    <a:pt x="669" y="1"/>
                    <a:pt x="6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2"/>
            <p:cNvSpPr/>
            <p:nvPr/>
          </p:nvSpPr>
          <p:spPr>
            <a:xfrm>
              <a:off x="2931325" y="2587025"/>
              <a:ext cx="4850" cy="42000"/>
            </a:xfrm>
            <a:custGeom>
              <a:rect b="b" l="l" r="r" t="t"/>
              <a:pathLst>
                <a:path extrusionOk="0" h="1680" w="194">
                  <a:moveTo>
                    <a:pt x="0" y="0"/>
                  </a:moveTo>
                  <a:lnTo>
                    <a:pt x="0" y="1679"/>
                  </a:lnTo>
                  <a:lnTo>
                    <a:pt x="194" y="1679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2"/>
            <p:cNvSpPr/>
            <p:nvPr/>
          </p:nvSpPr>
          <p:spPr>
            <a:xfrm>
              <a:off x="2946550" y="2587025"/>
              <a:ext cx="4850" cy="42000"/>
            </a:xfrm>
            <a:custGeom>
              <a:rect b="b" l="l" r="r" t="t"/>
              <a:pathLst>
                <a:path extrusionOk="0" h="1680" w="194">
                  <a:moveTo>
                    <a:pt x="1" y="0"/>
                  </a:moveTo>
                  <a:lnTo>
                    <a:pt x="1" y="253"/>
                  </a:lnTo>
                  <a:lnTo>
                    <a:pt x="194" y="253"/>
                  </a:lnTo>
                  <a:lnTo>
                    <a:pt x="194" y="0"/>
                  </a:lnTo>
                  <a:close/>
                  <a:moveTo>
                    <a:pt x="1" y="476"/>
                  </a:moveTo>
                  <a:lnTo>
                    <a:pt x="1" y="1679"/>
                  </a:lnTo>
                  <a:lnTo>
                    <a:pt x="194" y="1679"/>
                  </a:lnTo>
                  <a:lnTo>
                    <a:pt x="194" y="47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2"/>
            <p:cNvSpPr/>
            <p:nvPr/>
          </p:nvSpPr>
          <p:spPr>
            <a:xfrm>
              <a:off x="2959550" y="2598150"/>
              <a:ext cx="23800" cy="31625"/>
            </a:xfrm>
            <a:custGeom>
              <a:rect b="b" l="l" r="r" t="t"/>
              <a:pathLst>
                <a:path extrusionOk="0" h="1265" w="952">
                  <a:moveTo>
                    <a:pt x="610" y="1"/>
                  </a:moveTo>
                  <a:cubicBezTo>
                    <a:pt x="417" y="1"/>
                    <a:pt x="268" y="60"/>
                    <a:pt x="164" y="164"/>
                  </a:cubicBezTo>
                  <a:cubicBezTo>
                    <a:pt x="60" y="283"/>
                    <a:pt x="1" y="432"/>
                    <a:pt x="1" y="625"/>
                  </a:cubicBezTo>
                  <a:cubicBezTo>
                    <a:pt x="1" y="818"/>
                    <a:pt x="60" y="982"/>
                    <a:pt x="164" y="1086"/>
                  </a:cubicBezTo>
                  <a:cubicBezTo>
                    <a:pt x="268" y="1205"/>
                    <a:pt x="417" y="1264"/>
                    <a:pt x="595" y="1264"/>
                  </a:cubicBezTo>
                  <a:cubicBezTo>
                    <a:pt x="655" y="1264"/>
                    <a:pt x="729" y="1249"/>
                    <a:pt x="788" y="1234"/>
                  </a:cubicBezTo>
                  <a:cubicBezTo>
                    <a:pt x="848" y="1220"/>
                    <a:pt x="893" y="1205"/>
                    <a:pt x="952" y="1175"/>
                  </a:cubicBezTo>
                  <a:lnTo>
                    <a:pt x="952" y="997"/>
                  </a:lnTo>
                  <a:cubicBezTo>
                    <a:pt x="893" y="1026"/>
                    <a:pt x="848" y="1056"/>
                    <a:pt x="788" y="1071"/>
                  </a:cubicBezTo>
                  <a:cubicBezTo>
                    <a:pt x="729" y="1086"/>
                    <a:pt x="670" y="1086"/>
                    <a:pt x="610" y="1086"/>
                  </a:cubicBezTo>
                  <a:cubicBezTo>
                    <a:pt x="491" y="1086"/>
                    <a:pt x="387" y="1056"/>
                    <a:pt x="313" y="967"/>
                  </a:cubicBezTo>
                  <a:cubicBezTo>
                    <a:pt x="253" y="893"/>
                    <a:pt x="209" y="774"/>
                    <a:pt x="209" y="625"/>
                  </a:cubicBezTo>
                  <a:cubicBezTo>
                    <a:pt x="209" y="476"/>
                    <a:pt x="253" y="372"/>
                    <a:pt x="313" y="283"/>
                  </a:cubicBezTo>
                  <a:cubicBezTo>
                    <a:pt x="387" y="209"/>
                    <a:pt x="491" y="164"/>
                    <a:pt x="610" y="164"/>
                  </a:cubicBezTo>
                  <a:cubicBezTo>
                    <a:pt x="670" y="164"/>
                    <a:pt x="729" y="179"/>
                    <a:pt x="788" y="194"/>
                  </a:cubicBezTo>
                  <a:cubicBezTo>
                    <a:pt x="848" y="209"/>
                    <a:pt x="893" y="224"/>
                    <a:pt x="952" y="254"/>
                  </a:cubicBezTo>
                  <a:lnTo>
                    <a:pt x="952" y="75"/>
                  </a:lnTo>
                  <a:cubicBezTo>
                    <a:pt x="893" y="46"/>
                    <a:pt x="848" y="31"/>
                    <a:pt x="788" y="16"/>
                  </a:cubicBezTo>
                  <a:cubicBezTo>
                    <a:pt x="729" y="1"/>
                    <a:pt x="670" y="1"/>
                    <a:pt x="6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2"/>
            <p:cNvSpPr/>
            <p:nvPr/>
          </p:nvSpPr>
          <p:spPr>
            <a:xfrm>
              <a:off x="2990025" y="2598150"/>
              <a:ext cx="25300" cy="31625"/>
            </a:xfrm>
            <a:custGeom>
              <a:rect b="b" l="l" r="r" t="t"/>
              <a:pathLst>
                <a:path extrusionOk="0" h="1265" w="1012">
                  <a:moveTo>
                    <a:pt x="818" y="625"/>
                  </a:moveTo>
                  <a:lnTo>
                    <a:pt x="818" y="670"/>
                  </a:lnTo>
                  <a:cubicBezTo>
                    <a:pt x="818" y="803"/>
                    <a:pt x="788" y="907"/>
                    <a:pt x="714" y="982"/>
                  </a:cubicBezTo>
                  <a:cubicBezTo>
                    <a:pt x="654" y="1056"/>
                    <a:pt x="565" y="1101"/>
                    <a:pt x="461" y="1101"/>
                  </a:cubicBezTo>
                  <a:cubicBezTo>
                    <a:pt x="372" y="1101"/>
                    <a:pt x="313" y="1071"/>
                    <a:pt x="268" y="1026"/>
                  </a:cubicBezTo>
                  <a:cubicBezTo>
                    <a:pt x="223" y="997"/>
                    <a:pt x="209" y="937"/>
                    <a:pt x="209" y="863"/>
                  </a:cubicBezTo>
                  <a:cubicBezTo>
                    <a:pt x="209" y="774"/>
                    <a:pt x="238" y="714"/>
                    <a:pt x="298" y="685"/>
                  </a:cubicBezTo>
                  <a:cubicBezTo>
                    <a:pt x="357" y="640"/>
                    <a:pt x="461" y="625"/>
                    <a:pt x="625" y="625"/>
                  </a:cubicBezTo>
                  <a:close/>
                  <a:moveTo>
                    <a:pt x="506" y="1"/>
                  </a:moveTo>
                  <a:cubicBezTo>
                    <a:pt x="431" y="1"/>
                    <a:pt x="372" y="1"/>
                    <a:pt x="298" y="16"/>
                  </a:cubicBezTo>
                  <a:cubicBezTo>
                    <a:pt x="238" y="31"/>
                    <a:pt x="164" y="60"/>
                    <a:pt x="90" y="90"/>
                  </a:cubicBezTo>
                  <a:lnTo>
                    <a:pt x="90" y="268"/>
                  </a:lnTo>
                  <a:cubicBezTo>
                    <a:pt x="149" y="239"/>
                    <a:pt x="209" y="209"/>
                    <a:pt x="283" y="194"/>
                  </a:cubicBezTo>
                  <a:cubicBezTo>
                    <a:pt x="342" y="179"/>
                    <a:pt x="417" y="164"/>
                    <a:pt x="476" y="164"/>
                  </a:cubicBezTo>
                  <a:cubicBezTo>
                    <a:pt x="595" y="164"/>
                    <a:pt x="669" y="194"/>
                    <a:pt x="729" y="239"/>
                  </a:cubicBezTo>
                  <a:cubicBezTo>
                    <a:pt x="788" y="298"/>
                    <a:pt x="818" y="358"/>
                    <a:pt x="818" y="447"/>
                  </a:cubicBezTo>
                  <a:lnTo>
                    <a:pt x="818" y="476"/>
                  </a:lnTo>
                  <a:lnTo>
                    <a:pt x="550" y="476"/>
                  </a:lnTo>
                  <a:cubicBezTo>
                    <a:pt x="372" y="476"/>
                    <a:pt x="223" y="506"/>
                    <a:pt x="134" y="581"/>
                  </a:cubicBezTo>
                  <a:cubicBezTo>
                    <a:pt x="45" y="640"/>
                    <a:pt x="0" y="744"/>
                    <a:pt x="0" y="878"/>
                  </a:cubicBezTo>
                  <a:cubicBezTo>
                    <a:pt x="0" y="997"/>
                    <a:pt x="45" y="1086"/>
                    <a:pt x="119" y="1160"/>
                  </a:cubicBezTo>
                  <a:cubicBezTo>
                    <a:pt x="179" y="1220"/>
                    <a:pt x="283" y="1264"/>
                    <a:pt x="402" y="1264"/>
                  </a:cubicBezTo>
                  <a:cubicBezTo>
                    <a:pt x="506" y="1264"/>
                    <a:pt x="580" y="1234"/>
                    <a:pt x="654" y="1205"/>
                  </a:cubicBezTo>
                  <a:cubicBezTo>
                    <a:pt x="714" y="1175"/>
                    <a:pt x="773" y="1116"/>
                    <a:pt x="818" y="1041"/>
                  </a:cubicBezTo>
                  <a:lnTo>
                    <a:pt x="818" y="1234"/>
                  </a:lnTo>
                  <a:lnTo>
                    <a:pt x="1011" y="1234"/>
                  </a:lnTo>
                  <a:lnTo>
                    <a:pt x="1011" y="551"/>
                  </a:lnTo>
                  <a:cubicBezTo>
                    <a:pt x="1011" y="358"/>
                    <a:pt x="981" y="224"/>
                    <a:pt x="892" y="135"/>
                  </a:cubicBezTo>
                  <a:cubicBezTo>
                    <a:pt x="803" y="46"/>
                    <a:pt x="669" y="1"/>
                    <a:pt x="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2"/>
            <p:cNvSpPr/>
            <p:nvPr/>
          </p:nvSpPr>
          <p:spPr>
            <a:xfrm>
              <a:off x="3025700" y="2587025"/>
              <a:ext cx="4850" cy="42000"/>
            </a:xfrm>
            <a:custGeom>
              <a:rect b="b" l="l" r="r" t="t"/>
              <a:pathLst>
                <a:path extrusionOk="0" h="1680" w="194">
                  <a:moveTo>
                    <a:pt x="0" y="0"/>
                  </a:moveTo>
                  <a:lnTo>
                    <a:pt x="0" y="1679"/>
                  </a:lnTo>
                  <a:lnTo>
                    <a:pt x="193" y="1679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2"/>
            <p:cNvSpPr/>
            <p:nvPr/>
          </p:nvSpPr>
          <p:spPr>
            <a:xfrm>
              <a:off x="3052825" y="2588875"/>
              <a:ext cx="33825" cy="40150"/>
            </a:xfrm>
            <a:custGeom>
              <a:rect b="b" l="l" r="r" t="t"/>
              <a:pathLst>
                <a:path extrusionOk="0" h="1606" w="1353">
                  <a:moveTo>
                    <a:pt x="0" y="0"/>
                  </a:moveTo>
                  <a:lnTo>
                    <a:pt x="0" y="179"/>
                  </a:lnTo>
                  <a:lnTo>
                    <a:pt x="580" y="179"/>
                  </a:lnTo>
                  <a:lnTo>
                    <a:pt x="580" y="1605"/>
                  </a:lnTo>
                  <a:lnTo>
                    <a:pt x="788" y="1605"/>
                  </a:lnTo>
                  <a:lnTo>
                    <a:pt x="788" y="179"/>
                  </a:lnTo>
                  <a:lnTo>
                    <a:pt x="1352" y="1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2"/>
            <p:cNvSpPr/>
            <p:nvPr/>
          </p:nvSpPr>
          <p:spPr>
            <a:xfrm>
              <a:off x="3089975" y="2587025"/>
              <a:ext cx="5225" cy="42000"/>
            </a:xfrm>
            <a:custGeom>
              <a:rect b="b" l="l" r="r" t="t"/>
              <a:pathLst>
                <a:path extrusionOk="0" h="1680" w="209">
                  <a:moveTo>
                    <a:pt x="0" y="0"/>
                  </a:moveTo>
                  <a:lnTo>
                    <a:pt x="0" y="253"/>
                  </a:lnTo>
                  <a:lnTo>
                    <a:pt x="208" y="253"/>
                  </a:lnTo>
                  <a:lnTo>
                    <a:pt x="208" y="0"/>
                  </a:lnTo>
                  <a:close/>
                  <a:moveTo>
                    <a:pt x="0" y="476"/>
                  </a:moveTo>
                  <a:lnTo>
                    <a:pt x="0" y="1679"/>
                  </a:lnTo>
                  <a:lnTo>
                    <a:pt x="208" y="1679"/>
                  </a:lnTo>
                  <a:lnTo>
                    <a:pt x="208" y="47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2"/>
            <p:cNvSpPr/>
            <p:nvPr/>
          </p:nvSpPr>
          <p:spPr>
            <a:xfrm>
              <a:off x="3105200" y="2598150"/>
              <a:ext cx="43875" cy="30875"/>
            </a:xfrm>
            <a:custGeom>
              <a:rect b="b" l="l" r="r" t="t"/>
              <a:pathLst>
                <a:path extrusionOk="0" h="1235" w="1755">
                  <a:moveTo>
                    <a:pt x="580" y="1"/>
                  </a:moveTo>
                  <a:cubicBezTo>
                    <a:pt x="491" y="1"/>
                    <a:pt x="417" y="16"/>
                    <a:pt x="357" y="46"/>
                  </a:cubicBezTo>
                  <a:cubicBezTo>
                    <a:pt x="298" y="90"/>
                    <a:pt x="238" y="135"/>
                    <a:pt x="194" y="209"/>
                  </a:cubicBezTo>
                  <a:lnTo>
                    <a:pt x="194" y="31"/>
                  </a:lnTo>
                  <a:lnTo>
                    <a:pt x="0" y="31"/>
                  </a:lnTo>
                  <a:lnTo>
                    <a:pt x="0" y="1234"/>
                  </a:lnTo>
                  <a:lnTo>
                    <a:pt x="194" y="1234"/>
                  </a:lnTo>
                  <a:lnTo>
                    <a:pt x="194" y="551"/>
                  </a:lnTo>
                  <a:cubicBezTo>
                    <a:pt x="194" y="432"/>
                    <a:pt x="223" y="343"/>
                    <a:pt x="283" y="268"/>
                  </a:cubicBezTo>
                  <a:cubicBezTo>
                    <a:pt x="342" y="209"/>
                    <a:pt x="417" y="164"/>
                    <a:pt x="521" y="164"/>
                  </a:cubicBezTo>
                  <a:cubicBezTo>
                    <a:pt x="610" y="164"/>
                    <a:pt x="669" y="194"/>
                    <a:pt x="714" y="254"/>
                  </a:cubicBezTo>
                  <a:cubicBezTo>
                    <a:pt x="758" y="313"/>
                    <a:pt x="773" y="387"/>
                    <a:pt x="773" y="506"/>
                  </a:cubicBezTo>
                  <a:lnTo>
                    <a:pt x="773" y="1234"/>
                  </a:lnTo>
                  <a:lnTo>
                    <a:pt x="966" y="1234"/>
                  </a:lnTo>
                  <a:lnTo>
                    <a:pt x="966" y="551"/>
                  </a:lnTo>
                  <a:cubicBezTo>
                    <a:pt x="966" y="432"/>
                    <a:pt x="996" y="343"/>
                    <a:pt x="1056" y="268"/>
                  </a:cubicBezTo>
                  <a:cubicBezTo>
                    <a:pt x="1115" y="209"/>
                    <a:pt x="1204" y="164"/>
                    <a:pt x="1308" y="164"/>
                  </a:cubicBezTo>
                  <a:cubicBezTo>
                    <a:pt x="1383" y="164"/>
                    <a:pt x="1442" y="194"/>
                    <a:pt x="1487" y="254"/>
                  </a:cubicBezTo>
                  <a:cubicBezTo>
                    <a:pt x="1531" y="313"/>
                    <a:pt x="1546" y="402"/>
                    <a:pt x="1546" y="506"/>
                  </a:cubicBezTo>
                  <a:lnTo>
                    <a:pt x="1546" y="1234"/>
                  </a:lnTo>
                  <a:lnTo>
                    <a:pt x="1754" y="1234"/>
                  </a:lnTo>
                  <a:lnTo>
                    <a:pt x="1754" y="506"/>
                  </a:lnTo>
                  <a:cubicBezTo>
                    <a:pt x="1754" y="343"/>
                    <a:pt x="1709" y="224"/>
                    <a:pt x="1650" y="135"/>
                  </a:cubicBezTo>
                  <a:cubicBezTo>
                    <a:pt x="1576" y="46"/>
                    <a:pt x="1487" y="1"/>
                    <a:pt x="1353" y="1"/>
                  </a:cubicBezTo>
                  <a:cubicBezTo>
                    <a:pt x="1264" y="1"/>
                    <a:pt x="1189" y="16"/>
                    <a:pt x="1115" y="60"/>
                  </a:cubicBezTo>
                  <a:cubicBezTo>
                    <a:pt x="1041" y="105"/>
                    <a:pt x="981" y="164"/>
                    <a:pt x="937" y="254"/>
                  </a:cubicBezTo>
                  <a:cubicBezTo>
                    <a:pt x="907" y="179"/>
                    <a:pt x="862" y="105"/>
                    <a:pt x="803" y="60"/>
                  </a:cubicBezTo>
                  <a:cubicBezTo>
                    <a:pt x="743" y="16"/>
                    <a:pt x="669" y="1"/>
                    <a:pt x="5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2"/>
            <p:cNvSpPr/>
            <p:nvPr/>
          </p:nvSpPr>
          <p:spPr>
            <a:xfrm>
              <a:off x="3156475" y="2598150"/>
              <a:ext cx="27875" cy="31625"/>
            </a:xfrm>
            <a:custGeom>
              <a:rect b="b" l="l" r="r" t="t"/>
              <a:pathLst>
                <a:path extrusionOk="0" h="1265" w="1115">
                  <a:moveTo>
                    <a:pt x="595" y="164"/>
                  </a:moveTo>
                  <a:cubicBezTo>
                    <a:pt x="699" y="164"/>
                    <a:pt x="773" y="194"/>
                    <a:pt x="832" y="268"/>
                  </a:cubicBezTo>
                  <a:cubicBezTo>
                    <a:pt x="892" y="328"/>
                    <a:pt x="922" y="417"/>
                    <a:pt x="922" y="521"/>
                  </a:cubicBezTo>
                  <a:lnTo>
                    <a:pt x="223" y="521"/>
                  </a:lnTo>
                  <a:cubicBezTo>
                    <a:pt x="223" y="402"/>
                    <a:pt x="268" y="328"/>
                    <a:pt x="327" y="254"/>
                  </a:cubicBezTo>
                  <a:cubicBezTo>
                    <a:pt x="402" y="194"/>
                    <a:pt x="491" y="164"/>
                    <a:pt x="595" y="164"/>
                  </a:cubicBezTo>
                  <a:close/>
                  <a:moveTo>
                    <a:pt x="595" y="1"/>
                  </a:moveTo>
                  <a:cubicBezTo>
                    <a:pt x="416" y="1"/>
                    <a:pt x="268" y="60"/>
                    <a:pt x="164" y="179"/>
                  </a:cubicBezTo>
                  <a:cubicBezTo>
                    <a:pt x="60" y="283"/>
                    <a:pt x="0" y="447"/>
                    <a:pt x="0" y="640"/>
                  </a:cubicBezTo>
                  <a:cubicBezTo>
                    <a:pt x="0" y="833"/>
                    <a:pt x="60" y="982"/>
                    <a:pt x="179" y="1086"/>
                  </a:cubicBezTo>
                  <a:cubicBezTo>
                    <a:pt x="283" y="1205"/>
                    <a:pt x="431" y="1264"/>
                    <a:pt x="624" y="1264"/>
                  </a:cubicBezTo>
                  <a:cubicBezTo>
                    <a:pt x="699" y="1264"/>
                    <a:pt x="773" y="1249"/>
                    <a:pt x="847" y="1234"/>
                  </a:cubicBezTo>
                  <a:cubicBezTo>
                    <a:pt x="922" y="1220"/>
                    <a:pt x="996" y="1190"/>
                    <a:pt x="1070" y="1160"/>
                  </a:cubicBezTo>
                  <a:lnTo>
                    <a:pt x="1070" y="982"/>
                  </a:lnTo>
                  <a:cubicBezTo>
                    <a:pt x="996" y="1011"/>
                    <a:pt x="937" y="1041"/>
                    <a:pt x="862" y="1071"/>
                  </a:cubicBezTo>
                  <a:cubicBezTo>
                    <a:pt x="788" y="1086"/>
                    <a:pt x="714" y="1086"/>
                    <a:pt x="639" y="1086"/>
                  </a:cubicBezTo>
                  <a:cubicBezTo>
                    <a:pt x="506" y="1086"/>
                    <a:pt x="402" y="1056"/>
                    <a:pt x="327" y="982"/>
                  </a:cubicBezTo>
                  <a:cubicBezTo>
                    <a:pt x="253" y="907"/>
                    <a:pt x="223" y="818"/>
                    <a:pt x="208" y="670"/>
                  </a:cubicBezTo>
                  <a:lnTo>
                    <a:pt x="1115" y="670"/>
                  </a:lnTo>
                  <a:lnTo>
                    <a:pt x="1115" y="581"/>
                  </a:lnTo>
                  <a:cubicBezTo>
                    <a:pt x="1115" y="402"/>
                    <a:pt x="1070" y="254"/>
                    <a:pt x="981" y="150"/>
                  </a:cubicBezTo>
                  <a:cubicBezTo>
                    <a:pt x="877" y="46"/>
                    <a:pt x="758" y="1"/>
                    <a:pt x="5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2"/>
            <p:cNvSpPr/>
            <p:nvPr/>
          </p:nvSpPr>
          <p:spPr>
            <a:xfrm>
              <a:off x="3207750" y="2598150"/>
              <a:ext cx="27500" cy="31625"/>
            </a:xfrm>
            <a:custGeom>
              <a:rect b="b" l="l" r="r" t="t"/>
              <a:pathLst>
                <a:path extrusionOk="0" h="1265" w="1100">
                  <a:moveTo>
                    <a:pt x="550" y="164"/>
                  </a:moveTo>
                  <a:cubicBezTo>
                    <a:pt x="654" y="164"/>
                    <a:pt x="743" y="209"/>
                    <a:pt x="803" y="298"/>
                  </a:cubicBezTo>
                  <a:cubicBezTo>
                    <a:pt x="862" y="372"/>
                    <a:pt x="892" y="491"/>
                    <a:pt x="892" y="625"/>
                  </a:cubicBezTo>
                  <a:cubicBezTo>
                    <a:pt x="892" y="774"/>
                    <a:pt x="862" y="878"/>
                    <a:pt x="803" y="967"/>
                  </a:cubicBezTo>
                  <a:cubicBezTo>
                    <a:pt x="743" y="1056"/>
                    <a:pt x="654" y="1086"/>
                    <a:pt x="550" y="1086"/>
                  </a:cubicBezTo>
                  <a:cubicBezTo>
                    <a:pt x="446" y="1086"/>
                    <a:pt x="357" y="1056"/>
                    <a:pt x="297" y="967"/>
                  </a:cubicBezTo>
                  <a:cubicBezTo>
                    <a:pt x="238" y="893"/>
                    <a:pt x="208" y="774"/>
                    <a:pt x="208" y="625"/>
                  </a:cubicBezTo>
                  <a:cubicBezTo>
                    <a:pt x="208" y="491"/>
                    <a:pt x="238" y="372"/>
                    <a:pt x="297" y="298"/>
                  </a:cubicBezTo>
                  <a:cubicBezTo>
                    <a:pt x="357" y="209"/>
                    <a:pt x="446" y="164"/>
                    <a:pt x="550" y="164"/>
                  </a:cubicBezTo>
                  <a:close/>
                  <a:moveTo>
                    <a:pt x="550" y="1"/>
                  </a:moveTo>
                  <a:cubicBezTo>
                    <a:pt x="386" y="1"/>
                    <a:pt x="238" y="60"/>
                    <a:pt x="149" y="164"/>
                  </a:cubicBezTo>
                  <a:cubicBezTo>
                    <a:pt x="45" y="283"/>
                    <a:pt x="0" y="432"/>
                    <a:pt x="0" y="625"/>
                  </a:cubicBezTo>
                  <a:cubicBezTo>
                    <a:pt x="0" y="818"/>
                    <a:pt x="45" y="982"/>
                    <a:pt x="149" y="1086"/>
                  </a:cubicBezTo>
                  <a:cubicBezTo>
                    <a:pt x="238" y="1205"/>
                    <a:pt x="386" y="1264"/>
                    <a:pt x="550" y="1264"/>
                  </a:cubicBezTo>
                  <a:cubicBezTo>
                    <a:pt x="728" y="1264"/>
                    <a:pt x="862" y="1205"/>
                    <a:pt x="951" y="1086"/>
                  </a:cubicBezTo>
                  <a:cubicBezTo>
                    <a:pt x="1055" y="982"/>
                    <a:pt x="1100" y="818"/>
                    <a:pt x="1100" y="625"/>
                  </a:cubicBezTo>
                  <a:cubicBezTo>
                    <a:pt x="1100" y="432"/>
                    <a:pt x="1055" y="283"/>
                    <a:pt x="951" y="164"/>
                  </a:cubicBezTo>
                  <a:cubicBezTo>
                    <a:pt x="862" y="60"/>
                    <a:pt x="728" y="1"/>
                    <a:pt x="5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2"/>
            <p:cNvSpPr/>
            <p:nvPr/>
          </p:nvSpPr>
          <p:spPr>
            <a:xfrm>
              <a:off x="3239700" y="2587025"/>
              <a:ext cx="18975" cy="42000"/>
            </a:xfrm>
            <a:custGeom>
              <a:rect b="b" l="l" r="r" t="t"/>
              <a:pathLst>
                <a:path extrusionOk="0" h="1680" w="759">
                  <a:moveTo>
                    <a:pt x="565" y="0"/>
                  </a:moveTo>
                  <a:cubicBezTo>
                    <a:pt x="431" y="0"/>
                    <a:pt x="342" y="30"/>
                    <a:pt x="283" y="104"/>
                  </a:cubicBezTo>
                  <a:cubicBezTo>
                    <a:pt x="208" y="164"/>
                    <a:pt x="178" y="253"/>
                    <a:pt x="178" y="386"/>
                  </a:cubicBezTo>
                  <a:lnTo>
                    <a:pt x="178" y="476"/>
                  </a:lnTo>
                  <a:lnTo>
                    <a:pt x="0" y="476"/>
                  </a:lnTo>
                  <a:lnTo>
                    <a:pt x="0" y="624"/>
                  </a:lnTo>
                  <a:lnTo>
                    <a:pt x="178" y="624"/>
                  </a:lnTo>
                  <a:lnTo>
                    <a:pt x="178" y="1679"/>
                  </a:lnTo>
                  <a:lnTo>
                    <a:pt x="387" y="1679"/>
                  </a:lnTo>
                  <a:lnTo>
                    <a:pt x="387" y="624"/>
                  </a:lnTo>
                  <a:lnTo>
                    <a:pt x="699" y="624"/>
                  </a:lnTo>
                  <a:lnTo>
                    <a:pt x="699" y="476"/>
                  </a:lnTo>
                  <a:lnTo>
                    <a:pt x="387" y="476"/>
                  </a:lnTo>
                  <a:lnTo>
                    <a:pt x="387" y="372"/>
                  </a:lnTo>
                  <a:cubicBezTo>
                    <a:pt x="387" y="297"/>
                    <a:pt x="387" y="238"/>
                    <a:pt x="416" y="208"/>
                  </a:cubicBezTo>
                  <a:cubicBezTo>
                    <a:pt x="446" y="178"/>
                    <a:pt x="505" y="164"/>
                    <a:pt x="565" y="164"/>
                  </a:cubicBezTo>
                  <a:lnTo>
                    <a:pt x="758" y="164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2"/>
            <p:cNvSpPr/>
            <p:nvPr/>
          </p:nvSpPr>
          <p:spPr>
            <a:xfrm>
              <a:off x="3274975" y="2588875"/>
              <a:ext cx="33475" cy="40150"/>
            </a:xfrm>
            <a:custGeom>
              <a:rect b="b" l="l" r="r" t="t"/>
              <a:pathLst>
                <a:path extrusionOk="0" h="1606" w="1339">
                  <a:moveTo>
                    <a:pt x="1" y="0"/>
                  </a:moveTo>
                  <a:lnTo>
                    <a:pt x="566" y="833"/>
                  </a:lnTo>
                  <a:lnTo>
                    <a:pt x="566" y="1605"/>
                  </a:lnTo>
                  <a:lnTo>
                    <a:pt x="774" y="1605"/>
                  </a:lnTo>
                  <a:lnTo>
                    <a:pt x="774" y="833"/>
                  </a:lnTo>
                  <a:lnTo>
                    <a:pt x="1338" y="0"/>
                  </a:lnTo>
                  <a:lnTo>
                    <a:pt x="1116" y="0"/>
                  </a:lnTo>
                  <a:lnTo>
                    <a:pt x="670" y="65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2"/>
            <p:cNvSpPr/>
            <p:nvPr/>
          </p:nvSpPr>
          <p:spPr>
            <a:xfrm>
              <a:off x="3304325" y="2598150"/>
              <a:ext cx="27900" cy="31625"/>
            </a:xfrm>
            <a:custGeom>
              <a:rect b="b" l="l" r="r" t="t"/>
              <a:pathLst>
                <a:path extrusionOk="0" h="1265" w="1116">
                  <a:moveTo>
                    <a:pt x="595" y="164"/>
                  </a:moveTo>
                  <a:cubicBezTo>
                    <a:pt x="685" y="164"/>
                    <a:pt x="759" y="194"/>
                    <a:pt x="818" y="268"/>
                  </a:cubicBezTo>
                  <a:cubicBezTo>
                    <a:pt x="878" y="328"/>
                    <a:pt x="908" y="417"/>
                    <a:pt x="908" y="521"/>
                  </a:cubicBezTo>
                  <a:lnTo>
                    <a:pt x="209" y="521"/>
                  </a:lnTo>
                  <a:cubicBezTo>
                    <a:pt x="224" y="402"/>
                    <a:pt x="254" y="328"/>
                    <a:pt x="328" y="254"/>
                  </a:cubicBezTo>
                  <a:cubicBezTo>
                    <a:pt x="387" y="194"/>
                    <a:pt x="477" y="164"/>
                    <a:pt x="595" y="164"/>
                  </a:cubicBezTo>
                  <a:close/>
                  <a:moveTo>
                    <a:pt x="581" y="1"/>
                  </a:moveTo>
                  <a:cubicBezTo>
                    <a:pt x="402" y="1"/>
                    <a:pt x="268" y="60"/>
                    <a:pt x="150" y="179"/>
                  </a:cubicBezTo>
                  <a:cubicBezTo>
                    <a:pt x="46" y="283"/>
                    <a:pt x="1" y="447"/>
                    <a:pt x="1" y="640"/>
                  </a:cubicBezTo>
                  <a:cubicBezTo>
                    <a:pt x="1" y="833"/>
                    <a:pt x="60" y="982"/>
                    <a:pt x="164" y="1086"/>
                  </a:cubicBezTo>
                  <a:cubicBezTo>
                    <a:pt x="283" y="1205"/>
                    <a:pt x="432" y="1264"/>
                    <a:pt x="625" y="1264"/>
                  </a:cubicBezTo>
                  <a:cubicBezTo>
                    <a:pt x="699" y="1264"/>
                    <a:pt x="774" y="1249"/>
                    <a:pt x="848" y="1234"/>
                  </a:cubicBezTo>
                  <a:cubicBezTo>
                    <a:pt x="922" y="1220"/>
                    <a:pt x="997" y="1190"/>
                    <a:pt x="1071" y="1160"/>
                  </a:cubicBezTo>
                  <a:lnTo>
                    <a:pt x="1071" y="982"/>
                  </a:lnTo>
                  <a:cubicBezTo>
                    <a:pt x="997" y="1011"/>
                    <a:pt x="922" y="1041"/>
                    <a:pt x="848" y="1071"/>
                  </a:cubicBezTo>
                  <a:cubicBezTo>
                    <a:pt x="774" y="1086"/>
                    <a:pt x="714" y="1086"/>
                    <a:pt x="625" y="1086"/>
                  </a:cubicBezTo>
                  <a:cubicBezTo>
                    <a:pt x="506" y="1086"/>
                    <a:pt x="402" y="1056"/>
                    <a:pt x="328" y="982"/>
                  </a:cubicBezTo>
                  <a:cubicBezTo>
                    <a:pt x="254" y="907"/>
                    <a:pt x="209" y="818"/>
                    <a:pt x="209" y="670"/>
                  </a:cubicBezTo>
                  <a:lnTo>
                    <a:pt x="1116" y="670"/>
                  </a:lnTo>
                  <a:lnTo>
                    <a:pt x="1116" y="581"/>
                  </a:lnTo>
                  <a:cubicBezTo>
                    <a:pt x="1116" y="402"/>
                    <a:pt x="1056" y="254"/>
                    <a:pt x="967" y="150"/>
                  </a:cubicBezTo>
                  <a:cubicBezTo>
                    <a:pt x="878" y="46"/>
                    <a:pt x="744" y="1"/>
                    <a:pt x="5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2"/>
            <p:cNvSpPr/>
            <p:nvPr/>
          </p:nvSpPr>
          <p:spPr>
            <a:xfrm>
              <a:off x="3338150" y="2598150"/>
              <a:ext cx="25275" cy="31625"/>
            </a:xfrm>
            <a:custGeom>
              <a:rect b="b" l="l" r="r" t="t"/>
              <a:pathLst>
                <a:path extrusionOk="0" h="1265" w="1011">
                  <a:moveTo>
                    <a:pt x="818" y="625"/>
                  </a:moveTo>
                  <a:lnTo>
                    <a:pt x="818" y="670"/>
                  </a:lnTo>
                  <a:cubicBezTo>
                    <a:pt x="818" y="803"/>
                    <a:pt x="788" y="907"/>
                    <a:pt x="729" y="982"/>
                  </a:cubicBezTo>
                  <a:cubicBezTo>
                    <a:pt x="654" y="1056"/>
                    <a:pt x="565" y="1101"/>
                    <a:pt x="461" y="1101"/>
                  </a:cubicBezTo>
                  <a:cubicBezTo>
                    <a:pt x="387" y="1101"/>
                    <a:pt x="312" y="1071"/>
                    <a:pt x="268" y="1026"/>
                  </a:cubicBezTo>
                  <a:cubicBezTo>
                    <a:pt x="223" y="997"/>
                    <a:pt x="208" y="937"/>
                    <a:pt x="208" y="863"/>
                  </a:cubicBezTo>
                  <a:cubicBezTo>
                    <a:pt x="208" y="774"/>
                    <a:pt x="238" y="714"/>
                    <a:pt x="298" y="685"/>
                  </a:cubicBezTo>
                  <a:cubicBezTo>
                    <a:pt x="357" y="640"/>
                    <a:pt x="461" y="625"/>
                    <a:pt x="625" y="625"/>
                  </a:cubicBezTo>
                  <a:close/>
                  <a:moveTo>
                    <a:pt x="506" y="1"/>
                  </a:moveTo>
                  <a:cubicBezTo>
                    <a:pt x="431" y="1"/>
                    <a:pt x="372" y="1"/>
                    <a:pt x="298" y="16"/>
                  </a:cubicBezTo>
                  <a:cubicBezTo>
                    <a:pt x="238" y="31"/>
                    <a:pt x="164" y="60"/>
                    <a:pt x="90" y="90"/>
                  </a:cubicBezTo>
                  <a:lnTo>
                    <a:pt x="90" y="268"/>
                  </a:lnTo>
                  <a:cubicBezTo>
                    <a:pt x="149" y="239"/>
                    <a:pt x="208" y="209"/>
                    <a:pt x="283" y="194"/>
                  </a:cubicBezTo>
                  <a:cubicBezTo>
                    <a:pt x="342" y="179"/>
                    <a:pt x="416" y="164"/>
                    <a:pt x="476" y="164"/>
                  </a:cubicBezTo>
                  <a:cubicBezTo>
                    <a:pt x="595" y="164"/>
                    <a:pt x="669" y="194"/>
                    <a:pt x="729" y="239"/>
                  </a:cubicBezTo>
                  <a:cubicBezTo>
                    <a:pt x="788" y="298"/>
                    <a:pt x="818" y="358"/>
                    <a:pt x="818" y="447"/>
                  </a:cubicBezTo>
                  <a:lnTo>
                    <a:pt x="818" y="476"/>
                  </a:lnTo>
                  <a:lnTo>
                    <a:pt x="550" y="476"/>
                  </a:lnTo>
                  <a:cubicBezTo>
                    <a:pt x="372" y="476"/>
                    <a:pt x="238" y="506"/>
                    <a:pt x="134" y="581"/>
                  </a:cubicBezTo>
                  <a:cubicBezTo>
                    <a:pt x="45" y="640"/>
                    <a:pt x="0" y="744"/>
                    <a:pt x="0" y="878"/>
                  </a:cubicBezTo>
                  <a:cubicBezTo>
                    <a:pt x="0" y="997"/>
                    <a:pt x="45" y="1086"/>
                    <a:pt x="119" y="1160"/>
                  </a:cubicBezTo>
                  <a:cubicBezTo>
                    <a:pt x="179" y="1220"/>
                    <a:pt x="283" y="1264"/>
                    <a:pt x="402" y="1264"/>
                  </a:cubicBezTo>
                  <a:cubicBezTo>
                    <a:pt x="506" y="1264"/>
                    <a:pt x="580" y="1234"/>
                    <a:pt x="654" y="1205"/>
                  </a:cubicBezTo>
                  <a:cubicBezTo>
                    <a:pt x="714" y="1175"/>
                    <a:pt x="773" y="1116"/>
                    <a:pt x="818" y="1041"/>
                  </a:cubicBezTo>
                  <a:lnTo>
                    <a:pt x="818" y="1234"/>
                  </a:lnTo>
                  <a:lnTo>
                    <a:pt x="1011" y="1234"/>
                  </a:lnTo>
                  <a:lnTo>
                    <a:pt x="1011" y="551"/>
                  </a:lnTo>
                  <a:cubicBezTo>
                    <a:pt x="1011" y="358"/>
                    <a:pt x="981" y="224"/>
                    <a:pt x="892" y="135"/>
                  </a:cubicBezTo>
                  <a:cubicBezTo>
                    <a:pt x="803" y="46"/>
                    <a:pt x="669" y="1"/>
                    <a:pt x="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2"/>
            <p:cNvSpPr/>
            <p:nvPr/>
          </p:nvSpPr>
          <p:spPr>
            <a:xfrm>
              <a:off x="3373450" y="2598150"/>
              <a:ext cx="17850" cy="30875"/>
            </a:xfrm>
            <a:custGeom>
              <a:rect b="b" l="l" r="r" t="t"/>
              <a:pathLst>
                <a:path extrusionOk="0" h="1235" w="714">
                  <a:moveTo>
                    <a:pt x="609" y="1"/>
                  </a:moveTo>
                  <a:cubicBezTo>
                    <a:pt x="505" y="1"/>
                    <a:pt x="431" y="16"/>
                    <a:pt x="372" y="60"/>
                  </a:cubicBezTo>
                  <a:cubicBezTo>
                    <a:pt x="297" y="90"/>
                    <a:pt x="238" y="135"/>
                    <a:pt x="208" y="209"/>
                  </a:cubicBezTo>
                  <a:lnTo>
                    <a:pt x="208" y="31"/>
                  </a:lnTo>
                  <a:lnTo>
                    <a:pt x="0" y="31"/>
                  </a:lnTo>
                  <a:lnTo>
                    <a:pt x="0" y="1234"/>
                  </a:lnTo>
                  <a:lnTo>
                    <a:pt x="208" y="1234"/>
                  </a:lnTo>
                  <a:lnTo>
                    <a:pt x="208" y="595"/>
                  </a:lnTo>
                  <a:cubicBezTo>
                    <a:pt x="208" y="462"/>
                    <a:pt x="238" y="358"/>
                    <a:pt x="297" y="283"/>
                  </a:cubicBezTo>
                  <a:cubicBezTo>
                    <a:pt x="357" y="209"/>
                    <a:pt x="431" y="179"/>
                    <a:pt x="550" y="179"/>
                  </a:cubicBezTo>
                  <a:lnTo>
                    <a:pt x="639" y="179"/>
                  </a:lnTo>
                  <a:cubicBezTo>
                    <a:pt x="669" y="194"/>
                    <a:pt x="684" y="194"/>
                    <a:pt x="714" y="209"/>
                  </a:cubicBezTo>
                  <a:lnTo>
                    <a:pt x="714" y="16"/>
                  </a:lnTo>
                  <a:cubicBezTo>
                    <a:pt x="684" y="1"/>
                    <a:pt x="669" y="1"/>
                    <a:pt x="6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2"/>
            <p:cNvSpPr/>
            <p:nvPr/>
          </p:nvSpPr>
          <p:spPr>
            <a:xfrm>
              <a:off x="2830275" y="2764975"/>
              <a:ext cx="31975" cy="41275"/>
            </a:xfrm>
            <a:custGeom>
              <a:rect b="b" l="l" r="r" t="t"/>
              <a:pathLst>
                <a:path extrusionOk="0" h="1651" w="1279">
                  <a:moveTo>
                    <a:pt x="773" y="1"/>
                  </a:moveTo>
                  <a:cubicBezTo>
                    <a:pt x="535" y="1"/>
                    <a:pt x="342" y="75"/>
                    <a:pt x="208" y="223"/>
                  </a:cubicBezTo>
                  <a:cubicBezTo>
                    <a:pt x="60" y="372"/>
                    <a:pt x="0" y="565"/>
                    <a:pt x="0" y="818"/>
                  </a:cubicBezTo>
                  <a:cubicBezTo>
                    <a:pt x="0" y="1085"/>
                    <a:pt x="60" y="1279"/>
                    <a:pt x="208" y="1427"/>
                  </a:cubicBezTo>
                  <a:cubicBezTo>
                    <a:pt x="342" y="1576"/>
                    <a:pt x="535" y="1650"/>
                    <a:pt x="773" y="1650"/>
                  </a:cubicBezTo>
                  <a:cubicBezTo>
                    <a:pt x="877" y="1650"/>
                    <a:pt x="966" y="1635"/>
                    <a:pt x="1040" y="1620"/>
                  </a:cubicBezTo>
                  <a:cubicBezTo>
                    <a:pt x="1130" y="1591"/>
                    <a:pt x="1204" y="1546"/>
                    <a:pt x="1278" y="1502"/>
                  </a:cubicBezTo>
                  <a:lnTo>
                    <a:pt x="1278" y="1279"/>
                  </a:lnTo>
                  <a:cubicBezTo>
                    <a:pt x="1219" y="1338"/>
                    <a:pt x="1130" y="1398"/>
                    <a:pt x="1055" y="1427"/>
                  </a:cubicBezTo>
                  <a:cubicBezTo>
                    <a:pt x="966" y="1457"/>
                    <a:pt x="877" y="1472"/>
                    <a:pt x="788" y="1472"/>
                  </a:cubicBezTo>
                  <a:cubicBezTo>
                    <a:pt x="609" y="1472"/>
                    <a:pt x="461" y="1427"/>
                    <a:pt x="372" y="1308"/>
                  </a:cubicBezTo>
                  <a:cubicBezTo>
                    <a:pt x="268" y="1189"/>
                    <a:pt x="223" y="1041"/>
                    <a:pt x="223" y="818"/>
                  </a:cubicBezTo>
                  <a:cubicBezTo>
                    <a:pt x="223" y="610"/>
                    <a:pt x="268" y="446"/>
                    <a:pt x="372" y="342"/>
                  </a:cubicBezTo>
                  <a:cubicBezTo>
                    <a:pt x="461" y="223"/>
                    <a:pt x="609" y="179"/>
                    <a:pt x="788" y="179"/>
                  </a:cubicBezTo>
                  <a:cubicBezTo>
                    <a:pt x="877" y="179"/>
                    <a:pt x="966" y="194"/>
                    <a:pt x="1055" y="223"/>
                  </a:cubicBezTo>
                  <a:cubicBezTo>
                    <a:pt x="1130" y="253"/>
                    <a:pt x="1219" y="313"/>
                    <a:pt x="1278" y="372"/>
                  </a:cubicBezTo>
                  <a:lnTo>
                    <a:pt x="1278" y="149"/>
                  </a:lnTo>
                  <a:cubicBezTo>
                    <a:pt x="1204" y="90"/>
                    <a:pt x="1130" y="60"/>
                    <a:pt x="1040" y="30"/>
                  </a:cubicBezTo>
                  <a:cubicBezTo>
                    <a:pt x="966" y="1"/>
                    <a:pt x="877" y="1"/>
                    <a:pt x="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2"/>
            <p:cNvSpPr/>
            <p:nvPr/>
          </p:nvSpPr>
          <p:spPr>
            <a:xfrm>
              <a:off x="2867050" y="2775375"/>
              <a:ext cx="29375" cy="41650"/>
            </a:xfrm>
            <a:custGeom>
              <a:rect b="b" l="l" r="r" t="t"/>
              <a:pathLst>
                <a:path extrusionOk="0" h="1666" w="1175">
                  <a:moveTo>
                    <a:pt x="0" y="1"/>
                  </a:moveTo>
                  <a:lnTo>
                    <a:pt x="491" y="1190"/>
                  </a:lnTo>
                  <a:lnTo>
                    <a:pt x="446" y="1279"/>
                  </a:lnTo>
                  <a:cubicBezTo>
                    <a:pt x="417" y="1368"/>
                    <a:pt x="387" y="1427"/>
                    <a:pt x="357" y="1457"/>
                  </a:cubicBezTo>
                  <a:cubicBezTo>
                    <a:pt x="327" y="1487"/>
                    <a:pt x="283" y="1502"/>
                    <a:pt x="223" y="1502"/>
                  </a:cubicBezTo>
                  <a:lnTo>
                    <a:pt x="104" y="1502"/>
                  </a:lnTo>
                  <a:lnTo>
                    <a:pt x="104" y="1665"/>
                  </a:lnTo>
                  <a:lnTo>
                    <a:pt x="268" y="1665"/>
                  </a:lnTo>
                  <a:cubicBezTo>
                    <a:pt x="357" y="1665"/>
                    <a:pt x="431" y="1635"/>
                    <a:pt x="476" y="1591"/>
                  </a:cubicBezTo>
                  <a:cubicBezTo>
                    <a:pt x="535" y="1561"/>
                    <a:pt x="580" y="1457"/>
                    <a:pt x="639" y="1323"/>
                  </a:cubicBezTo>
                  <a:lnTo>
                    <a:pt x="1174" y="1"/>
                  </a:lnTo>
                  <a:lnTo>
                    <a:pt x="966" y="1"/>
                  </a:lnTo>
                  <a:lnTo>
                    <a:pt x="580" y="952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2"/>
            <p:cNvSpPr/>
            <p:nvPr/>
          </p:nvSpPr>
          <p:spPr>
            <a:xfrm>
              <a:off x="2900850" y="2774625"/>
              <a:ext cx="23800" cy="31625"/>
            </a:xfrm>
            <a:custGeom>
              <a:rect b="b" l="l" r="r" t="t"/>
              <a:pathLst>
                <a:path extrusionOk="0" h="1265" w="952">
                  <a:moveTo>
                    <a:pt x="610" y="1"/>
                  </a:moveTo>
                  <a:cubicBezTo>
                    <a:pt x="417" y="1"/>
                    <a:pt x="268" y="60"/>
                    <a:pt x="164" y="179"/>
                  </a:cubicBezTo>
                  <a:cubicBezTo>
                    <a:pt x="60" y="283"/>
                    <a:pt x="1" y="447"/>
                    <a:pt x="1" y="640"/>
                  </a:cubicBezTo>
                  <a:cubicBezTo>
                    <a:pt x="1" y="833"/>
                    <a:pt x="60" y="982"/>
                    <a:pt x="164" y="1101"/>
                  </a:cubicBezTo>
                  <a:cubicBezTo>
                    <a:pt x="268" y="1205"/>
                    <a:pt x="417" y="1264"/>
                    <a:pt x="595" y="1264"/>
                  </a:cubicBezTo>
                  <a:cubicBezTo>
                    <a:pt x="655" y="1264"/>
                    <a:pt x="714" y="1264"/>
                    <a:pt x="774" y="1249"/>
                  </a:cubicBezTo>
                  <a:cubicBezTo>
                    <a:pt x="833" y="1234"/>
                    <a:pt x="892" y="1220"/>
                    <a:pt x="952" y="1190"/>
                  </a:cubicBezTo>
                  <a:lnTo>
                    <a:pt x="952" y="1012"/>
                  </a:lnTo>
                  <a:cubicBezTo>
                    <a:pt x="892" y="1041"/>
                    <a:pt x="833" y="1056"/>
                    <a:pt x="788" y="1071"/>
                  </a:cubicBezTo>
                  <a:cubicBezTo>
                    <a:pt x="729" y="1086"/>
                    <a:pt x="670" y="1101"/>
                    <a:pt x="610" y="1101"/>
                  </a:cubicBezTo>
                  <a:cubicBezTo>
                    <a:pt x="491" y="1101"/>
                    <a:pt x="387" y="1056"/>
                    <a:pt x="313" y="982"/>
                  </a:cubicBezTo>
                  <a:cubicBezTo>
                    <a:pt x="239" y="893"/>
                    <a:pt x="209" y="789"/>
                    <a:pt x="209" y="640"/>
                  </a:cubicBezTo>
                  <a:cubicBezTo>
                    <a:pt x="209" y="491"/>
                    <a:pt x="239" y="372"/>
                    <a:pt x="313" y="298"/>
                  </a:cubicBezTo>
                  <a:cubicBezTo>
                    <a:pt x="387" y="209"/>
                    <a:pt x="491" y="179"/>
                    <a:pt x="610" y="179"/>
                  </a:cubicBezTo>
                  <a:cubicBezTo>
                    <a:pt x="670" y="179"/>
                    <a:pt x="729" y="179"/>
                    <a:pt x="788" y="194"/>
                  </a:cubicBezTo>
                  <a:cubicBezTo>
                    <a:pt x="833" y="209"/>
                    <a:pt x="892" y="239"/>
                    <a:pt x="952" y="268"/>
                  </a:cubicBezTo>
                  <a:lnTo>
                    <a:pt x="952" y="90"/>
                  </a:lnTo>
                  <a:cubicBezTo>
                    <a:pt x="892" y="60"/>
                    <a:pt x="848" y="46"/>
                    <a:pt x="788" y="31"/>
                  </a:cubicBezTo>
                  <a:cubicBezTo>
                    <a:pt x="729" y="16"/>
                    <a:pt x="670" y="1"/>
                    <a:pt x="6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2"/>
            <p:cNvSpPr/>
            <p:nvPr/>
          </p:nvSpPr>
          <p:spPr>
            <a:xfrm>
              <a:off x="2933175" y="2763850"/>
              <a:ext cx="4850" cy="41650"/>
            </a:xfrm>
            <a:custGeom>
              <a:rect b="b" l="l" r="r" t="t"/>
              <a:pathLst>
                <a:path extrusionOk="0" h="1666" w="194">
                  <a:moveTo>
                    <a:pt x="1" y="1"/>
                  </a:moveTo>
                  <a:lnTo>
                    <a:pt x="1" y="1665"/>
                  </a:lnTo>
                  <a:lnTo>
                    <a:pt x="194" y="1665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2"/>
            <p:cNvSpPr/>
            <p:nvPr/>
          </p:nvSpPr>
          <p:spPr>
            <a:xfrm>
              <a:off x="2948425" y="2763850"/>
              <a:ext cx="4850" cy="41650"/>
            </a:xfrm>
            <a:custGeom>
              <a:rect b="b" l="l" r="r" t="t"/>
              <a:pathLst>
                <a:path extrusionOk="0" h="1666" w="194">
                  <a:moveTo>
                    <a:pt x="0" y="1"/>
                  </a:moveTo>
                  <a:lnTo>
                    <a:pt x="0" y="254"/>
                  </a:lnTo>
                  <a:lnTo>
                    <a:pt x="193" y="254"/>
                  </a:lnTo>
                  <a:lnTo>
                    <a:pt x="193" y="1"/>
                  </a:lnTo>
                  <a:close/>
                  <a:moveTo>
                    <a:pt x="0" y="462"/>
                  </a:moveTo>
                  <a:lnTo>
                    <a:pt x="0" y="1665"/>
                  </a:lnTo>
                  <a:lnTo>
                    <a:pt x="193" y="1665"/>
                  </a:lnTo>
                  <a:lnTo>
                    <a:pt x="193" y="4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2"/>
            <p:cNvSpPr/>
            <p:nvPr/>
          </p:nvSpPr>
          <p:spPr>
            <a:xfrm>
              <a:off x="2961425" y="2774625"/>
              <a:ext cx="23800" cy="31625"/>
            </a:xfrm>
            <a:custGeom>
              <a:rect b="b" l="l" r="r" t="t"/>
              <a:pathLst>
                <a:path extrusionOk="0" h="1265" w="952">
                  <a:moveTo>
                    <a:pt x="609" y="1"/>
                  </a:moveTo>
                  <a:cubicBezTo>
                    <a:pt x="416" y="1"/>
                    <a:pt x="268" y="60"/>
                    <a:pt x="164" y="179"/>
                  </a:cubicBezTo>
                  <a:cubicBezTo>
                    <a:pt x="60" y="283"/>
                    <a:pt x="0" y="447"/>
                    <a:pt x="0" y="640"/>
                  </a:cubicBezTo>
                  <a:cubicBezTo>
                    <a:pt x="0" y="833"/>
                    <a:pt x="60" y="982"/>
                    <a:pt x="164" y="1101"/>
                  </a:cubicBezTo>
                  <a:cubicBezTo>
                    <a:pt x="268" y="1205"/>
                    <a:pt x="416" y="1264"/>
                    <a:pt x="595" y="1264"/>
                  </a:cubicBezTo>
                  <a:cubicBezTo>
                    <a:pt x="654" y="1264"/>
                    <a:pt x="728" y="1264"/>
                    <a:pt x="788" y="1249"/>
                  </a:cubicBezTo>
                  <a:cubicBezTo>
                    <a:pt x="847" y="1234"/>
                    <a:pt x="892" y="1220"/>
                    <a:pt x="951" y="1190"/>
                  </a:cubicBezTo>
                  <a:lnTo>
                    <a:pt x="951" y="1012"/>
                  </a:lnTo>
                  <a:cubicBezTo>
                    <a:pt x="892" y="1041"/>
                    <a:pt x="847" y="1056"/>
                    <a:pt x="788" y="1071"/>
                  </a:cubicBezTo>
                  <a:cubicBezTo>
                    <a:pt x="728" y="1086"/>
                    <a:pt x="669" y="1101"/>
                    <a:pt x="609" y="1101"/>
                  </a:cubicBezTo>
                  <a:cubicBezTo>
                    <a:pt x="491" y="1101"/>
                    <a:pt x="387" y="1056"/>
                    <a:pt x="312" y="982"/>
                  </a:cubicBezTo>
                  <a:cubicBezTo>
                    <a:pt x="253" y="893"/>
                    <a:pt x="208" y="789"/>
                    <a:pt x="208" y="640"/>
                  </a:cubicBezTo>
                  <a:cubicBezTo>
                    <a:pt x="208" y="491"/>
                    <a:pt x="253" y="372"/>
                    <a:pt x="312" y="298"/>
                  </a:cubicBezTo>
                  <a:cubicBezTo>
                    <a:pt x="387" y="209"/>
                    <a:pt x="491" y="179"/>
                    <a:pt x="609" y="179"/>
                  </a:cubicBezTo>
                  <a:cubicBezTo>
                    <a:pt x="669" y="179"/>
                    <a:pt x="728" y="179"/>
                    <a:pt x="788" y="194"/>
                  </a:cubicBezTo>
                  <a:cubicBezTo>
                    <a:pt x="847" y="209"/>
                    <a:pt x="892" y="239"/>
                    <a:pt x="951" y="268"/>
                  </a:cubicBezTo>
                  <a:lnTo>
                    <a:pt x="951" y="90"/>
                  </a:lnTo>
                  <a:cubicBezTo>
                    <a:pt x="892" y="60"/>
                    <a:pt x="847" y="46"/>
                    <a:pt x="788" y="31"/>
                  </a:cubicBezTo>
                  <a:cubicBezTo>
                    <a:pt x="728" y="16"/>
                    <a:pt x="669" y="1"/>
                    <a:pt x="6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2"/>
            <p:cNvSpPr/>
            <p:nvPr/>
          </p:nvSpPr>
          <p:spPr>
            <a:xfrm>
              <a:off x="2991875" y="2774625"/>
              <a:ext cx="25300" cy="31625"/>
            </a:xfrm>
            <a:custGeom>
              <a:rect b="b" l="l" r="r" t="t"/>
              <a:pathLst>
                <a:path extrusionOk="0" h="1265" w="1012">
                  <a:moveTo>
                    <a:pt x="818" y="640"/>
                  </a:moveTo>
                  <a:lnTo>
                    <a:pt x="818" y="685"/>
                  </a:lnTo>
                  <a:cubicBezTo>
                    <a:pt x="818" y="803"/>
                    <a:pt x="788" y="908"/>
                    <a:pt x="714" y="982"/>
                  </a:cubicBezTo>
                  <a:cubicBezTo>
                    <a:pt x="655" y="1071"/>
                    <a:pt x="565" y="1101"/>
                    <a:pt x="461" y="1101"/>
                  </a:cubicBezTo>
                  <a:cubicBezTo>
                    <a:pt x="372" y="1101"/>
                    <a:pt x="313" y="1086"/>
                    <a:pt x="268" y="1041"/>
                  </a:cubicBezTo>
                  <a:cubicBezTo>
                    <a:pt x="224" y="997"/>
                    <a:pt x="209" y="937"/>
                    <a:pt x="209" y="878"/>
                  </a:cubicBezTo>
                  <a:cubicBezTo>
                    <a:pt x="209" y="789"/>
                    <a:pt x="239" y="729"/>
                    <a:pt x="298" y="685"/>
                  </a:cubicBezTo>
                  <a:cubicBezTo>
                    <a:pt x="357" y="655"/>
                    <a:pt x="461" y="640"/>
                    <a:pt x="625" y="640"/>
                  </a:cubicBezTo>
                  <a:close/>
                  <a:moveTo>
                    <a:pt x="506" y="1"/>
                  </a:moveTo>
                  <a:cubicBezTo>
                    <a:pt x="432" y="1"/>
                    <a:pt x="372" y="16"/>
                    <a:pt x="298" y="31"/>
                  </a:cubicBezTo>
                  <a:cubicBezTo>
                    <a:pt x="239" y="46"/>
                    <a:pt x="164" y="60"/>
                    <a:pt x="90" y="90"/>
                  </a:cubicBezTo>
                  <a:lnTo>
                    <a:pt x="90" y="268"/>
                  </a:lnTo>
                  <a:cubicBezTo>
                    <a:pt x="149" y="239"/>
                    <a:pt x="209" y="209"/>
                    <a:pt x="283" y="194"/>
                  </a:cubicBezTo>
                  <a:cubicBezTo>
                    <a:pt x="343" y="179"/>
                    <a:pt x="417" y="179"/>
                    <a:pt x="476" y="179"/>
                  </a:cubicBezTo>
                  <a:cubicBezTo>
                    <a:pt x="595" y="179"/>
                    <a:pt x="670" y="194"/>
                    <a:pt x="729" y="254"/>
                  </a:cubicBezTo>
                  <a:cubicBezTo>
                    <a:pt x="788" y="298"/>
                    <a:pt x="818" y="372"/>
                    <a:pt x="818" y="462"/>
                  </a:cubicBezTo>
                  <a:lnTo>
                    <a:pt x="818" y="477"/>
                  </a:lnTo>
                  <a:lnTo>
                    <a:pt x="551" y="477"/>
                  </a:lnTo>
                  <a:cubicBezTo>
                    <a:pt x="372" y="477"/>
                    <a:pt x="224" y="506"/>
                    <a:pt x="135" y="581"/>
                  </a:cubicBezTo>
                  <a:cubicBezTo>
                    <a:pt x="45" y="655"/>
                    <a:pt x="1" y="759"/>
                    <a:pt x="1" y="893"/>
                  </a:cubicBezTo>
                  <a:cubicBezTo>
                    <a:pt x="1" y="997"/>
                    <a:pt x="45" y="1101"/>
                    <a:pt x="120" y="1160"/>
                  </a:cubicBezTo>
                  <a:cubicBezTo>
                    <a:pt x="179" y="1234"/>
                    <a:pt x="283" y="1264"/>
                    <a:pt x="402" y="1264"/>
                  </a:cubicBezTo>
                  <a:cubicBezTo>
                    <a:pt x="506" y="1264"/>
                    <a:pt x="580" y="1249"/>
                    <a:pt x="655" y="1220"/>
                  </a:cubicBezTo>
                  <a:cubicBezTo>
                    <a:pt x="714" y="1175"/>
                    <a:pt x="774" y="1130"/>
                    <a:pt x="818" y="1056"/>
                  </a:cubicBezTo>
                  <a:lnTo>
                    <a:pt x="818" y="1234"/>
                  </a:lnTo>
                  <a:lnTo>
                    <a:pt x="1011" y="1234"/>
                  </a:lnTo>
                  <a:lnTo>
                    <a:pt x="1011" y="551"/>
                  </a:lnTo>
                  <a:cubicBezTo>
                    <a:pt x="1011" y="372"/>
                    <a:pt x="982" y="239"/>
                    <a:pt x="892" y="150"/>
                  </a:cubicBezTo>
                  <a:cubicBezTo>
                    <a:pt x="803" y="60"/>
                    <a:pt x="670" y="1"/>
                    <a:pt x="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2"/>
            <p:cNvSpPr/>
            <p:nvPr/>
          </p:nvSpPr>
          <p:spPr>
            <a:xfrm>
              <a:off x="3027550" y="2763850"/>
              <a:ext cx="4850" cy="41650"/>
            </a:xfrm>
            <a:custGeom>
              <a:rect b="b" l="l" r="r" t="t"/>
              <a:pathLst>
                <a:path extrusionOk="0" h="1666" w="194">
                  <a:moveTo>
                    <a:pt x="0" y="1"/>
                  </a:moveTo>
                  <a:lnTo>
                    <a:pt x="0" y="1665"/>
                  </a:lnTo>
                  <a:lnTo>
                    <a:pt x="194" y="1665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2"/>
            <p:cNvSpPr/>
            <p:nvPr/>
          </p:nvSpPr>
          <p:spPr>
            <a:xfrm>
              <a:off x="3054675" y="2765725"/>
              <a:ext cx="33825" cy="39775"/>
            </a:xfrm>
            <a:custGeom>
              <a:rect b="b" l="l" r="r" t="t"/>
              <a:pathLst>
                <a:path extrusionOk="0" h="1591" w="1353">
                  <a:moveTo>
                    <a:pt x="0" y="0"/>
                  </a:moveTo>
                  <a:lnTo>
                    <a:pt x="0" y="179"/>
                  </a:lnTo>
                  <a:lnTo>
                    <a:pt x="580" y="179"/>
                  </a:lnTo>
                  <a:lnTo>
                    <a:pt x="580" y="1590"/>
                  </a:lnTo>
                  <a:lnTo>
                    <a:pt x="788" y="1590"/>
                  </a:lnTo>
                  <a:lnTo>
                    <a:pt x="788" y="179"/>
                  </a:lnTo>
                  <a:lnTo>
                    <a:pt x="1353" y="17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2"/>
            <p:cNvSpPr/>
            <p:nvPr/>
          </p:nvSpPr>
          <p:spPr>
            <a:xfrm>
              <a:off x="3091825" y="2763850"/>
              <a:ext cx="5225" cy="41650"/>
            </a:xfrm>
            <a:custGeom>
              <a:rect b="b" l="l" r="r" t="t"/>
              <a:pathLst>
                <a:path extrusionOk="0" h="1666" w="209">
                  <a:moveTo>
                    <a:pt x="0" y="1"/>
                  </a:moveTo>
                  <a:lnTo>
                    <a:pt x="0" y="254"/>
                  </a:lnTo>
                  <a:lnTo>
                    <a:pt x="208" y="254"/>
                  </a:lnTo>
                  <a:lnTo>
                    <a:pt x="208" y="1"/>
                  </a:lnTo>
                  <a:close/>
                  <a:moveTo>
                    <a:pt x="0" y="462"/>
                  </a:moveTo>
                  <a:lnTo>
                    <a:pt x="0" y="1665"/>
                  </a:lnTo>
                  <a:lnTo>
                    <a:pt x="208" y="1665"/>
                  </a:lnTo>
                  <a:lnTo>
                    <a:pt x="208" y="4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2"/>
            <p:cNvSpPr/>
            <p:nvPr/>
          </p:nvSpPr>
          <p:spPr>
            <a:xfrm>
              <a:off x="3107050" y="2774625"/>
              <a:ext cx="43875" cy="30875"/>
            </a:xfrm>
            <a:custGeom>
              <a:rect b="b" l="l" r="r" t="t"/>
              <a:pathLst>
                <a:path extrusionOk="0" h="1235" w="1755">
                  <a:moveTo>
                    <a:pt x="580" y="1"/>
                  </a:moveTo>
                  <a:cubicBezTo>
                    <a:pt x="491" y="1"/>
                    <a:pt x="417" y="31"/>
                    <a:pt x="357" y="60"/>
                  </a:cubicBezTo>
                  <a:cubicBezTo>
                    <a:pt x="298" y="90"/>
                    <a:pt x="239" y="150"/>
                    <a:pt x="194" y="224"/>
                  </a:cubicBezTo>
                  <a:lnTo>
                    <a:pt x="194" y="31"/>
                  </a:lnTo>
                  <a:lnTo>
                    <a:pt x="1" y="31"/>
                  </a:lnTo>
                  <a:lnTo>
                    <a:pt x="1" y="1234"/>
                  </a:lnTo>
                  <a:lnTo>
                    <a:pt x="194" y="1234"/>
                  </a:lnTo>
                  <a:lnTo>
                    <a:pt x="194" y="566"/>
                  </a:lnTo>
                  <a:cubicBezTo>
                    <a:pt x="194" y="447"/>
                    <a:pt x="224" y="343"/>
                    <a:pt x="283" y="283"/>
                  </a:cubicBezTo>
                  <a:cubicBezTo>
                    <a:pt x="343" y="209"/>
                    <a:pt x="417" y="179"/>
                    <a:pt x="521" y="179"/>
                  </a:cubicBezTo>
                  <a:cubicBezTo>
                    <a:pt x="610" y="179"/>
                    <a:pt x="669" y="209"/>
                    <a:pt x="714" y="268"/>
                  </a:cubicBezTo>
                  <a:cubicBezTo>
                    <a:pt x="759" y="313"/>
                    <a:pt x="774" y="402"/>
                    <a:pt x="774" y="521"/>
                  </a:cubicBezTo>
                  <a:lnTo>
                    <a:pt x="774" y="1234"/>
                  </a:lnTo>
                  <a:lnTo>
                    <a:pt x="967" y="1234"/>
                  </a:lnTo>
                  <a:lnTo>
                    <a:pt x="967" y="566"/>
                  </a:lnTo>
                  <a:cubicBezTo>
                    <a:pt x="967" y="447"/>
                    <a:pt x="996" y="343"/>
                    <a:pt x="1056" y="283"/>
                  </a:cubicBezTo>
                  <a:cubicBezTo>
                    <a:pt x="1115" y="209"/>
                    <a:pt x="1204" y="179"/>
                    <a:pt x="1309" y="179"/>
                  </a:cubicBezTo>
                  <a:cubicBezTo>
                    <a:pt x="1383" y="179"/>
                    <a:pt x="1442" y="209"/>
                    <a:pt x="1487" y="268"/>
                  </a:cubicBezTo>
                  <a:cubicBezTo>
                    <a:pt x="1531" y="313"/>
                    <a:pt x="1546" y="402"/>
                    <a:pt x="1546" y="521"/>
                  </a:cubicBezTo>
                  <a:lnTo>
                    <a:pt x="1546" y="1234"/>
                  </a:lnTo>
                  <a:lnTo>
                    <a:pt x="1754" y="1234"/>
                  </a:lnTo>
                  <a:lnTo>
                    <a:pt x="1754" y="506"/>
                  </a:lnTo>
                  <a:cubicBezTo>
                    <a:pt x="1754" y="358"/>
                    <a:pt x="1710" y="224"/>
                    <a:pt x="1650" y="135"/>
                  </a:cubicBezTo>
                  <a:cubicBezTo>
                    <a:pt x="1576" y="46"/>
                    <a:pt x="1487" y="1"/>
                    <a:pt x="1353" y="1"/>
                  </a:cubicBezTo>
                  <a:cubicBezTo>
                    <a:pt x="1264" y="1"/>
                    <a:pt x="1190" y="31"/>
                    <a:pt x="1115" y="75"/>
                  </a:cubicBezTo>
                  <a:cubicBezTo>
                    <a:pt x="1041" y="120"/>
                    <a:pt x="982" y="179"/>
                    <a:pt x="937" y="268"/>
                  </a:cubicBezTo>
                  <a:cubicBezTo>
                    <a:pt x="907" y="179"/>
                    <a:pt x="863" y="120"/>
                    <a:pt x="803" y="75"/>
                  </a:cubicBezTo>
                  <a:cubicBezTo>
                    <a:pt x="744" y="31"/>
                    <a:pt x="669" y="1"/>
                    <a:pt x="5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2"/>
            <p:cNvSpPr/>
            <p:nvPr/>
          </p:nvSpPr>
          <p:spPr>
            <a:xfrm>
              <a:off x="3158325" y="2774625"/>
              <a:ext cx="27900" cy="31625"/>
            </a:xfrm>
            <a:custGeom>
              <a:rect b="b" l="l" r="r" t="t"/>
              <a:pathLst>
                <a:path extrusionOk="0" h="1265" w="1116">
                  <a:moveTo>
                    <a:pt x="595" y="179"/>
                  </a:moveTo>
                  <a:cubicBezTo>
                    <a:pt x="699" y="179"/>
                    <a:pt x="773" y="209"/>
                    <a:pt x="833" y="268"/>
                  </a:cubicBezTo>
                  <a:cubicBezTo>
                    <a:pt x="892" y="343"/>
                    <a:pt x="922" y="417"/>
                    <a:pt x="922" y="536"/>
                  </a:cubicBezTo>
                  <a:lnTo>
                    <a:pt x="223" y="536"/>
                  </a:lnTo>
                  <a:cubicBezTo>
                    <a:pt x="223" y="417"/>
                    <a:pt x="268" y="328"/>
                    <a:pt x="328" y="268"/>
                  </a:cubicBezTo>
                  <a:cubicBezTo>
                    <a:pt x="402" y="209"/>
                    <a:pt x="491" y="179"/>
                    <a:pt x="595" y="179"/>
                  </a:cubicBezTo>
                  <a:close/>
                  <a:moveTo>
                    <a:pt x="595" y="1"/>
                  </a:moveTo>
                  <a:cubicBezTo>
                    <a:pt x="417" y="1"/>
                    <a:pt x="268" y="60"/>
                    <a:pt x="164" y="179"/>
                  </a:cubicBezTo>
                  <a:cubicBezTo>
                    <a:pt x="60" y="298"/>
                    <a:pt x="1" y="447"/>
                    <a:pt x="1" y="655"/>
                  </a:cubicBezTo>
                  <a:cubicBezTo>
                    <a:pt x="1" y="833"/>
                    <a:pt x="60" y="982"/>
                    <a:pt x="179" y="1101"/>
                  </a:cubicBezTo>
                  <a:cubicBezTo>
                    <a:pt x="283" y="1205"/>
                    <a:pt x="432" y="1264"/>
                    <a:pt x="625" y="1264"/>
                  </a:cubicBezTo>
                  <a:cubicBezTo>
                    <a:pt x="699" y="1264"/>
                    <a:pt x="773" y="1264"/>
                    <a:pt x="848" y="1249"/>
                  </a:cubicBezTo>
                  <a:cubicBezTo>
                    <a:pt x="922" y="1234"/>
                    <a:pt x="996" y="1205"/>
                    <a:pt x="1071" y="1175"/>
                  </a:cubicBezTo>
                  <a:lnTo>
                    <a:pt x="1071" y="982"/>
                  </a:lnTo>
                  <a:cubicBezTo>
                    <a:pt x="996" y="1026"/>
                    <a:pt x="937" y="1056"/>
                    <a:pt x="863" y="1071"/>
                  </a:cubicBezTo>
                  <a:cubicBezTo>
                    <a:pt x="788" y="1086"/>
                    <a:pt x="714" y="1101"/>
                    <a:pt x="640" y="1101"/>
                  </a:cubicBezTo>
                  <a:cubicBezTo>
                    <a:pt x="506" y="1101"/>
                    <a:pt x="402" y="1071"/>
                    <a:pt x="328" y="997"/>
                  </a:cubicBezTo>
                  <a:cubicBezTo>
                    <a:pt x="253" y="922"/>
                    <a:pt x="223" y="818"/>
                    <a:pt x="209" y="685"/>
                  </a:cubicBezTo>
                  <a:lnTo>
                    <a:pt x="1115" y="685"/>
                  </a:lnTo>
                  <a:lnTo>
                    <a:pt x="1115" y="581"/>
                  </a:lnTo>
                  <a:cubicBezTo>
                    <a:pt x="1115" y="402"/>
                    <a:pt x="1071" y="268"/>
                    <a:pt x="981" y="164"/>
                  </a:cubicBezTo>
                  <a:cubicBezTo>
                    <a:pt x="877" y="60"/>
                    <a:pt x="758" y="1"/>
                    <a:pt x="5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2"/>
            <p:cNvSpPr/>
            <p:nvPr/>
          </p:nvSpPr>
          <p:spPr>
            <a:xfrm>
              <a:off x="3209600" y="2774625"/>
              <a:ext cx="27525" cy="31625"/>
            </a:xfrm>
            <a:custGeom>
              <a:rect b="b" l="l" r="r" t="t"/>
              <a:pathLst>
                <a:path extrusionOk="0" h="1265" w="1101">
                  <a:moveTo>
                    <a:pt x="550" y="179"/>
                  </a:moveTo>
                  <a:cubicBezTo>
                    <a:pt x="654" y="179"/>
                    <a:pt x="743" y="224"/>
                    <a:pt x="803" y="298"/>
                  </a:cubicBezTo>
                  <a:cubicBezTo>
                    <a:pt x="862" y="387"/>
                    <a:pt x="892" y="491"/>
                    <a:pt x="892" y="640"/>
                  </a:cubicBezTo>
                  <a:cubicBezTo>
                    <a:pt x="892" y="774"/>
                    <a:pt x="862" y="893"/>
                    <a:pt x="803" y="982"/>
                  </a:cubicBezTo>
                  <a:cubicBezTo>
                    <a:pt x="743" y="1056"/>
                    <a:pt x="654" y="1101"/>
                    <a:pt x="550" y="1101"/>
                  </a:cubicBezTo>
                  <a:cubicBezTo>
                    <a:pt x="446" y="1101"/>
                    <a:pt x="357" y="1056"/>
                    <a:pt x="298" y="982"/>
                  </a:cubicBezTo>
                  <a:cubicBezTo>
                    <a:pt x="238" y="893"/>
                    <a:pt x="208" y="789"/>
                    <a:pt x="208" y="640"/>
                  </a:cubicBezTo>
                  <a:cubicBezTo>
                    <a:pt x="208" y="491"/>
                    <a:pt x="238" y="387"/>
                    <a:pt x="298" y="298"/>
                  </a:cubicBezTo>
                  <a:cubicBezTo>
                    <a:pt x="357" y="224"/>
                    <a:pt x="446" y="179"/>
                    <a:pt x="550" y="179"/>
                  </a:cubicBezTo>
                  <a:close/>
                  <a:moveTo>
                    <a:pt x="550" y="1"/>
                  </a:moveTo>
                  <a:cubicBezTo>
                    <a:pt x="387" y="1"/>
                    <a:pt x="238" y="60"/>
                    <a:pt x="149" y="179"/>
                  </a:cubicBezTo>
                  <a:cubicBezTo>
                    <a:pt x="45" y="283"/>
                    <a:pt x="0" y="447"/>
                    <a:pt x="0" y="640"/>
                  </a:cubicBezTo>
                  <a:cubicBezTo>
                    <a:pt x="0" y="833"/>
                    <a:pt x="45" y="982"/>
                    <a:pt x="149" y="1101"/>
                  </a:cubicBezTo>
                  <a:cubicBezTo>
                    <a:pt x="238" y="1205"/>
                    <a:pt x="387" y="1264"/>
                    <a:pt x="550" y="1264"/>
                  </a:cubicBezTo>
                  <a:cubicBezTo>
                    <a:pt x="729" y="1264"/>
                    <a:pt x="862" y="1205"/>
                    <a:pt x="952" y="1101"/>
                  </a:cubicBezTo>
                  <a:cubicBezTo>
                    <a:pt x="1056" y="982"/>
                    <a:pt x="1100" y="833"/>
                    <a:pt x="1100" y="640"/>
                  </a:cubicBezTo>
                  <a:cubicBezTo>
                    <a:pt x="1100" y="447"/>
                    <a:pt x="1056" y="283"/>
                    <a:pt x="952" y="179"/>
                  </a:cubicBezTo>
                  <a:cubicBezTo>
                    <a:pt x="862" y="60"/>
                    <a:pt x="729" y="1"/>
                    <a:pt x="5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2"/>
            <p:cNvSpPr/>
            <p:nvPr/>
          </p:nvSpPr>
          <p:spPr>
            <a:xfrm>
              <a:off x="3241550" y="2763850"/>
              <a:ext cx="18975" cy="41650"/>
            </a:xfrm>
            <a:custGeom>
              <a:rect b="b" l="l" r="r" t="t"/>
              <a:pathLst>
                <a:path extrusionOk="0" h="1666" w="759">
                  <a:moveTo>
                    <a:pt x="565" y="1"/>
                  </a:moveTo>
                  <a:cubicBezTo>
                    <a:pt x="431" y="1"/>
                    <a:pt x="342" y="31"/>
                    <a:pt x="283" y="90"/>
                  </a:cubicBezTo>
                  <a:cubicBezTo>
                    <a:pt x="209" y="150"/>
                    <a:pt x="179" y="254"/>
                    <a:pt x="179" y="387"/>
                  </a:cubicBezTo>
                  <a:lnTo>
                    <a:pt x="179" y="462"/>
                  </a:lnTo>
                  <a:lnTo>
                    <a:pt x="0" y="462"/>
                  </a:lnTo>
                  <a:lnTo>
                    <a:pt x="0" y="625"/>
                  </a:lnTo>
                  <a:lnTo>
                    <a:pt x="179" y="625"/>
                  </a:lnTo>
                  <a:lnTo>
                    <a:pt x="179" y="1665"/>
                  </a:lnTo>
                  <a:lnTo>
                    <a:pt x="387" y="1665"/>
                  </a:lnTo>
                  <a:lnTo>
                    <a:pt x="387" y="625"/>
                  </a:lnTo>
                  <a:lnTo>
                    <a:pt x="699" y="625"/>
                  </a:lnTo>
                  <a:lnTo>
                    <a:pt x="699" y="462"/>
                  </a:lnTo>
                  <a:lnTo>
                    <a:pt x="387" y="462"/>
                  </a:lnTo>
                  <a:lnTo>
                    <a:pt x="387" y="358"/>
                  </a:lnTo>
                  <a:cubicBezTo>
                    <a:pt x="387" y="283"/>
                    <a:pt x="387" y="239"/>
                    <a:pt x="417" y="209"/>
                  </a:cubicBezTo>
                  <a:cubicBezTo>
                    <a:pt x="446" y="179"/>
                    <a:pt x="506" y="164"/>
                    <a:pt x="565" y="164"/>
                  </a:cubicBezTo>
                  <a:lnTo>
                    <a:pt x="758" y="164"/>
                  </a:lnTo>
                  <a:lnTo>
                    <a:pt x="7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2"/>
            <p:cNvSpPr/>
            <p:nvPr/>
          </p:nvSpPr>
          <p:spPr>
            <a:xfrm>
              <a:off x="3282425" y="2765725"/>
              <a:ext cx="33450" cy="39775"/>
            </a:xfrm>
            <a:custGeom>
              <a:rect b="b" l="l" r="r" t="t"/>
              <a:pathLst>
                <a:path extrusionOk="0" h="1591" w="1338">
                  <a:moveTo>
                    <a:pt x="476" y="179"/>
                  </a:moveTo>
                  <a:cubicBezTo>
                    <a:pt x="699" y="179"/>
                    <a:pt x="847" y="223"/>
                    <a:pt x="951" y="327"/>
                  </a:cubicBezTo>
                  <a:cubicBezTo>
                    <a:pt x="1055" y="416"/>
                    <a:pt x="1115" y="580"/>
                    <a:pt x="1115" y="788"/>
                  </a:cubicBezTo>
                  <a:cubicBezTo>
                    <a:pt x="1115" y="1011"/>
                    <a:pt x="1055" y="1159"/>
                    <a:pt x="951" y="1264"/>
                  </a:cubicBezTo>
                  <a:cubicBezTo>
                    <a:pt x="847" y="1368"/>
                    <a:pt x="699" y="1412"/>
                    <a:pt x="476" y="1412"/>
                  </a:cubicBezTo>
                  <a:lnTo>
                    <a:pt x="208" y="1412"/>
                  </a:lnTo>
                  <a:lnTo>
                    <a:pt x="208" y="179"/>
                  </a:lnTo>
                  <a:close/>
                  <a:moveTo>
                    <a:pt x="0" y="0"/>
                  </a:moveTo>
                  <a:lnTo>
                    <a:pt x="0" y="1590"/>
                  </a:lnTo>
                  <a:lnTo>
                    <a:pt x="431" y="1590"/>
                  </a:lnTo>
                  <a:cubicBezTo>
                    <a:pt x="743" y="1590"/>
                    <a:pt x="966" y="1531"/>
                    <a:pt x="1115" y="1397"/>
                  </a:cubicBezTo>
                  <a:cubicBezTo>
                    <a:pt x="1263" y="1264"/>
                    <a:pt x="1338" y="1070"/>
                    <a:pt x="1338" y="788"/>
                  </a:cubicBezTo>
                  <a:cubicBezTo>
                    <a:pt x="1338" y="520"/>
                    <a:pt x="1263" y="312"/>
                    <a:pt x="1115" y="193"/>
                  </a:cubicBezTo>
                  <a:cubicBezTo>
                    <a:pt x="981" y="60"/>
                    <a:pt x="743" y="0"/>
                    <a:pt x="4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2"/>
            <p:cNvSpPr/>
            <p:nvPr/>
          </p:nvSpPr>
          <p:spPr>
            <a:xfrm>
              <a:off x="3322175" y="2774625"/>
              <a:ext cx="25650" cy="31625"/>
            </a:xfrm>
            <a:custGeom>
              <a:rect b="b" l="l" r="r" t="t"/>
              <a:pathLst>
                <a:path extrusionOk="0" h="1265" w="1026">
                  <a:moveTo>
                    <a:pt x="818" y="640"/>
                  </a:moveTo>
                  <a:lnTo>
                    <a:pt x="818" y="685"/>
                  </a:lnTo>
                  <a:cubicBezTo>
                    <a:pt x="818" y="803"/>
                    <a:pt x="788" y="908"/>
                    <a:pt x="729" y="982"/>
                  </a:cubicBezTo>
                  <a:cubicBezTo>
                    <a:pt x="654" y="1071"/>
                    <a:pt x="565" y="1101"/>
                    <a:pt x="461" y="1101"/>
                  </a:cubicBezTo>
                  <a:cubicBezTo>
                    <a:pt x="387" y="1101"/>
                    <a:pt x="312" y="1086"/>
                    <a:pt x="268" y="1041"/>
                  </a:cubicBezTo>
                  <a:cubicBezTo>
                    <a:pt x="223" y="997"/>
                    <a:pt x="208" y="937"/>
                    <a:pt x="208" y="878"/>
                  </a:cubicBezTo>
                  <a:cubicBezTo>
                    <a:pt x="208" y="789"/>
                    <a:pt x="238" y="729"/>
                    <a:pt x="298" y="685"/>
                  </a:cubicBezTo>
                  <a:cubicBezTo>
                    <a:pt x="357" y="655"/>
                    <a:pt x="461" y="640"/>
                    <a:pt x="624" y="640"/>
                  </a:cubicBezTo>
                  <a:close/>
                  <a:moveTo>
                    <a:pt x="506" y="1"/>
                  </a:moveTo>
                  <a:cubicBezTo>
                    <a:pt x="446" y="1"/>
                    <a:pt x="372" y="16"/>
                    <a:pt x="312" y="31"/>
                  </a:cubicBezTo>
                  <a:cubicBezTo>
                    <a:pt x="238" y="46"/>
                    <a:pt x="164" y="60"/>
                    <a:pt x="89" y="90"/>
                  </a:cubicBezTo>
                  <a:lnTo>
                    <a:pt x="89" y="268"/>
                  </a:lnTo>
                  <a:cubicBezTo>
                    <a:pt x="149" y="239"/>
                    <a:pt x="223" y="209"/>
                    <a:pt x="283" y="194"/>
                  </a:cubicBezTo>
                  <a:cubicBezTo>
                    <a:pt x="342" y="179"/>
                    <a:pt x="416" y="179"/>
                    <a:pt x="476" y="179"/>
                  </a:cubicBezTo>
                  <a:cubicBezTo>
                    <a:pt x="595" y="179"/>
                    <a:pt x="669" y="194"/>
                    <a:pt x="729" y="254"/>
                  </a:cubicBezTo>
                  <a:cubicBezTo>
                    <a:pt x="788" y="298"/>
                    <a:pt x="818" y="372"/>
                    <a:pt x="818" y="462"/>
                  </a:cubicBezTo>
                  <a:lnTo>
                    <a:pt x="818" y="477"/>
                  </a:lnTo>
                  <a:lnTo>
                    <a:pt x="550" y="477"/>
                  </a:lnTo>
                  <a:cubicBezTo>
                    <a:pt x="372" y="477"/>
                    <a:pt x="238" y="506"/>
                    <a:pt x="149" y="581"/>
                  </a:cubicBezTo>
                  <a:cubicBezTo>
                    <a:pt x="60" y="655"/>
                    <a:pt x="0" y="759"/>
                    <a:pt x="0" y="893"/>
                  </a:cubicBezTo>
                  <a:cubicBezTo>
                    <a:pt x="0" y="997"/>
                    <a:pt x="45" y="1101"/>
                    <a:pt x="119" y="1160"/>
                  </a:cubicBezTo>
                  <a:cubicBezTo>
                    <a:pt x="194" y="1234"/>
                    <a:pt x="283" y="1264"/>
                    <a:pt x="416" y="1264"/>
                  </a:cubicBezTo>
                  <a:cubicBezTo>
                    <a:pt x="506" y="1264"/>
                    <a:pt x="595" y="1249"/>
                    <a:pt x="654" y="1220"/>
                  </a:cubicBezTo>
                  <a:cubicBezTo>
                    <a:pt x="729" y="1175"/>
                    <a:pt x="773" y="1130"/>
                    <a:pt x="818" y="1056"/>
                  </a:cubicBezTo>
                  <a:lnTo>
                    <a:pt x="818" y="1234"/>
                  </a:lnTo>
                  <a:lnTo>
                    <a:pt x="1026" y="1234"/>
                  </a:lnTo>
                  <a:lnTo>
                    <a:pt x="1026" y="551"/>
                  </a:lnTo>
                  <a:cubicBezTo>
                    <a:pt x="1026" y="372"/>
                    <a:pt x="981" y="239"/>
                    <a:pt x="892" y="150"/>
                  </a:cubicBezTo>
                  <a:cubicBezTo>
                    <a:pt x="803" y="60"/>
                    <a:pt x="684" y="1"/>
                    <a:pt x="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2"/>
            <p:cNvSpPr/>
            <p:nvPr/>
          </p:nvSpPr>
          <p:spPr>
            <a:xfrm>
              <a:off x="3354500" y="2775375"/>
              <a:ext cx="29000" cy="41650"/>
            </a:xfrm>
            <a:custGeom>
              <a:rect b="b" l="l" r="r" t="t"/>
              <a:pathLst>
                <a:path extrusionOk="0" h="1666" w="1160">
                  <a:moveTo>
                    <a:pt x="0" y="1"/>
                  </a:moveTo>
                  <a:lnTo>
                    <a:pt x="476" y="1190"/>
                  </a:lnTo>
                  <a:lnTo>
                    <a:pt x="446" y="1279"/>
                  </a:lnTo>
                  <a:cubicBezTo>
                    <a:pt x="402" y="1368"/>
                    <a:pt x="372" y="1427"/>
                    <a:pt x="342" y="1457"/>
                  </a:cubicBezTo>
                  <a:cubicBezTo>
                    <a:pt x="312" y="1487"/>
                    <a:pt x="268" y="1502"/>
                    <a:pt x="223" y="1502"/>
                  </a:cubicBezTo>
                  <a:lnTo>
                    <a:pt x="104" y="1502"/>
                  </a:lnTo>
                  <a:lnTo>
                    <a:pt x="104" y="1665"/>
                  </a:lnTo>
                  <a:lnTo>
                    <a:pt x="253" y="1665"/>
                  </a:lnTo>
                  <a:cubicBezTo>
                    <a:pt x="342" y="1665"/>
                    <a:pt x="416" y="1635"/>
                    <a:pt x="476" y="1591"/>
                  </a:cubicBezTo>
                  <a:cubicBezTo>
                    <a:pt x="520" y="1561"/>
                    <a:pt x="580" y="1457"/>
                    <a:pt x="639" y="1323"/>
                  </a:cubicBezTo>
                  <a:lnTo>
                    <a:pt x="1159" y="1"/>
                  </a:lnTo>
                  <a:lnTo>
                    <a:pt x="951" y="1"/>
                  </a:lnTo>
                  <a:lnTo>
                    <a:pt x="580" y="952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2"/>
            <p:cNvSpPr/>
            <p:nvPr/>
          </p:nvSpPr>
          <p:spPr>
            <a:xfrm>
              <a:off x="3762425" y="1984400"/>
              <a:ext cx="23075" cy="40150"/>
            </a:xfrm>
            <a:custGeom>
              <a:rect b="b" l="l" r="r" t="t"/>
              <a:pathLst>
                <a:path extrusionOk="0" h="1606" w="923">
                  <a:moveTo>
                    <a:pt x="1" y="0"/>
                  </a:moveTo>
                  <a:lnTo>
                    <a:pt x="1" y="1605"/>
                  </a:lnTo>
                  <a:lnTo>
                    <a:pt x="224" y="1605"/>
                  </a:lnTo>
                  <a:lnTo>
                    <a:pt x="224" y="833"/>
                  </a:lnTo>
                  <a:lnTo>
                    <a:pt x="848" y="833"/>
                  </a:lnTo>
                  <a:lnTo>
                    <a:pt x="848" y="654"/>
                  </a:lnTo>
                  <a:lnTo>
                    <a:pt x="224" y="654"/>
                  </a:lnTo>
                  <a:lnTo>
                    <a:pt x="224" y="179"/>
                  </a:lnTo>
                  <a:lnTo>
                    <a:pt x="922" y="179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2"/>
            <p:cNvSpPr/>
            <p:nvPr/>
          </p:nvSpPr>
          <p:spPr>
            <a:xfrm>
              <a:off x="3791775" y="1983650"/>
              <a:ext cx="32350" cy="41650"/>
            </a:xfrm>
            <a:custGeom>
              <a:rect b="b" l="l" r="r" t="t"/>
              <a:pathLst>
                <a:path extrusionOk="0" h="1666" w="1294">
                  <a:moveTo>
                    <a:pt x="774" y="1"/>
                  </a:moveTo>
                  <a:cubicBezTo>
                    <a:pt x="536" y="1"/>
                    <a:pt x="343" y="75"/>
                    <a:pt x="209" y="224"/>
                  </a:cubicBezTo>
                  <a:cubicBezTo>
                    <a:pt x="60" y="372"/>
                    <a:pt x="1" y="580"/>
                    <a:pt x="1" y="833"/>
                  </a:cubicBezTo>
                  <a:cubicBezTo>
                    <a:pt x="1" y="1085"/>
                    <a:pt x="60" y="1294"/>
                    <a:pt x="209" y="1442"/>
                  </a:cubicBezTo>
                  <a:cubicBezTo>
                    <a:pt x="343" y="1591"/>
                    <a:pt x="536" y="1665"/>
                    <a:pt x="774" y="1665"/>
                  </a:cubicBezTo>
                  <a:cubicBezTo>
                    <a:pt x="878" y="1665"/>
                    <a:pt x="967" y="1650"/>
                    <a:pt x="1041" y="1620"/>
                  </a:cubicBezTo>
                  <a:cubicBezTo>
                    <a:pt x="1130" y="1591"/>
                    <a:pt x="1205" y="1561"/>
                    <a:pt x="1294" y="1502"/>
                  </a:cubicBezTo>
                  <a:lnTo>
                    <a:pt x="1294" y="1279"/>
                  </a:lnTo>
                  <a:cubicBezTo>
                    <a:pt x="1219" y="1353"/>
                    <a:pt x="1130" y="1398"/>
                    <a:pt x="1056" y="1427"/>
                  </a:cubicBezTo>
                  <a:cubicBezTo>
                    <a:pt x="967" y="1472"/>
                    <a:pt x="878" y="1487"/>
                    <a:pt x="788" y="1487"/>
                  </a:cubicBezTo>
                  <a:cubicBezTo>
                    <a:pt x="610" y="1487"/>
                    <a:pt x="462" y="1427"/>
                    <a:pt x="372" y="1308"/>
                  </a:cubicBezTo>
                  <a:cubicBezTo>
                    <a:pt x="268" y="1204"/>
                    <a:pt x="224" y="1041"/>
                    <a:pt x="224" y="833"/>
                  </a:cubicBezTo>
                  <a:cubicBezTo>
                    <a:pt x="224" y="625"/>
                    <a:pt x="268" y="461"/>
                    <a:pt x="372" y="342"/>
                  </a:cubicBezTo>
                  <a:cubicBezTo>
                    <a:pt x="462" y="238"/>
                    <a:pt x="610" y="179"/>
                    <a:pt x="788" y="179"/>
                  </a:cubicBezTo>
                  <a:cubicBezTo>
                    <a:pt x="878" y="179"/>
                    <a:pt x="967" y="194"/>
                    <a:pt x="1056" y="224"/>
                  </a:cubicBezTo>
                  <a:cubicBezTo>
                    <a:pt x="1130" y="268"/>
                    <a:pt x="1219" y="313"/>
                    <a:pt x="1294" y="387"/>
                  </a:cubicBezTo>
                  <a:lnTo>
                    <a:pt x="1294" y="149"/>
                  </a:lnTo>
                  <a:cubicBezTo>
                    <a:pt x="1219" y="105"/>
                    <a:pt x="1130" y="60"/>
                    <a:pt x="1041" y="45"/>
                  </a:cubicBezTo>
                  <a:cubicBezTo>
                    <a:pt x="967" y="15"/>
                    <a:pt x="878" y="1"/>
                    <a:pt x="7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2"/>
            <p:cNvSpPr/>
            <p:nvPr/>
          </p:nvSpPr>
          <p:spPr>
            <a:xfrm>
              <a:off x="3850475" y="1984400"/>
              <a:ext cx="23800" cy="40150"/>
            </a:xfrm>
            <a:custGeom>
              <a:rect b="b" l="l" r="r" t="t"/>
              <a:pathLst>
                <a:path extrusionOk="0" h="1606" w="952">
                  <a:moveTo>
                    <a:pt x="387" y="0"/>
                  </a:moveTo>
                  <a:lnTo>
                    <a:pt x="1" y="75"/>
                  </a:lnTo>
                  <a:lnTo>
                    <a:pt x="1" y="268"/>
                  </a:lnTo>
                  <a:lnTo>
                    <a:pt x="387" y="194"/>
                  </a:lnTo>
                  <a:lnTo>
                    <a:pt x="387" y="1412"/>
                  </a:lnTo>
                  <a:lnTo>
                    <a:pt x="31" y="1412"/>
                  </a:lnTo>
                  <a:lnTo>
                    <a:pt x="31" y="1605"/>
                  </a:lnTo>
                  <a:lnTo>
                    <a:pt x="952" y="1605"/>
                  </a:lnTo>
                  <a:lnTo>
                    <a:pt x="952" y="1412"/>
                  </a:lnTo>
                  <a:lnTo>
                    <a:pt x="595" y="141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2"/>
            <p:cNvSpPr/>
            <p:nvPr/>
          </p:nvSpPr>
          <p:spPr>
            <a:xfrm>
              <a:off x="3882800" y="1983650"/>
              <a:ext cx="27900" cy="41650"/>
            </a:xfrm>
            <a:custGeom>
              <a:rect b="b" l="l" r="r" t="t"/>
              <a:pathLst>
                <a:path extrusionOk="0" h="1666" w="1116">
                  <a:moveTo>
                    <a:pt x="566" y="179"/>
                  </a:moveTo>
                  <a:cubicBezTo>
                    <a:pt x="670" y="179"/>
                    <a:pt x="759" y="224"/>
                    <a:pt x="803" y="342"/>
                  </a:cubicBezTo>
                  <a:cubicBezTo>
                    <a:pt x="863" y="446"/>
                    <a:pt x="892" y="610"/>
                    <a:pt x="892" y="833"/>
                  </a:cubicBezTo>
                  <a:cubicBezTo>
                    <a:pt x="892" y="1056"/>
                    <a:pt x="863" y="1219"/>
                    <a:pt x="803" y="1323"/>
                  </a:cubicBezTo>
                  <a:cubicBezTo>
                    <a:pt x="759" y="1427"/>
                    <a:pt x="670" y="1487"/>
                    <a:pt x="566" y="1487"/>
                  </a:cubicBezTo>
                  <a:cubicBezTo>
                    <a:pt x="447" y="1487"/>
                    <a:pt x="357" y="1427"/>
                    <a:pt x="313" y="1323"/>
                  </a:cubicBezTo>
                  <a:cubicBezTo>
                    <a:pt x="253" y="1219"/>
                    <a:pt x="224" y="1056"/>
                    <a:pt x="224" y="833"/>
                  </a:cubicBezTo>
                  <a:cubicBezTo>
                    <a:pt x="224" y="610"/>
                    <a:pt x="253" y="446"/>
                    <a:pt x="313" y="342"/>
                  </a:cubicBezTo>
                  <a:cubicBezTo>
                    <a:pt x="357" y="224"/>
                    <a:pt x="447" y="179"/>
                    <a:pt x="566" y="179"/>
                  </a:cubicBezTo>
                  <a:close/>
                  <a:moveTo>
                    <a:pt x="566" y="1"/>
                  </a:moveTo>
                  <a:cubicBezTo>
                    <a:pt x="372" y="1"/>
                    <a:pt x="239" y="75"/>
                    <a:pt x="149" y="209"/>
                  </a:cubicBezTo>
                  <a:cubicBezTo>
                    <a:pt x="60" y="357"/>
                    <a:pt x="1" y="565"/>
                    <a:pt x="1" y="833"/>
                  </a:cubicBezTo>
                  <a:cubicBezTo>
                    <a:pt x="1" y="1100"/>
                    <a:pt x="60" y="1308"/>
                    <a:pt x="149" y="1442"/>
                  </a:cubicBezTo>
                  <a:cubicBezTo>
                    <a:pt x="239" y="1591"/>
                    <a:pt x="372" y="1665"/>
                    <a:pt x="566" y="1665"/>
                  </a:cubicBezTo>
                  <a:cubicBezTo>
                    <a:pt x="744" y="1665"/>
                    <a:pt x="878" y="1591"/>
                    <a:pt x="967" y="1442"/>
                  </a:cubicBezTo>
                  <a:cubicBezTo>
                    <a:pt x="1071" y="1308"/>
                    <a:pt x="1115" y="1100"/>
                    <a:pt x="1115" y="833"/>
                  </a:cubicBezTo>
                  <a:cubicBezTo>
                    <a:pt x="1115" y="565"/>
                    <a:pt x="1071" y="357"/>
                    <a:pt x="967" y="209"/>
                  </a:cubicBezTo>
                  <a:cubicBezTo>
                    <a:pt x="878" y="75"/>
                    <a:pt x="744" y="1"/>
                    <a:pt x="5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2"/>
            <p:cNvSpPr/>
            <p:nvPr/>
          </p:nvSpPr>
          <p:spPr>
            <a:xfrm>
              <a:off x="3918100" y="1983650"/>
              <a:ext cx="25675" cy="40900"/>
            </a:xfrm>
            <a:custGeom>
              <a:rect b="b" l="l" r="r" t="t"/>
              <a:pathLst>
                <a:path extrusionOk="0" h="1636" w="1027">
                  <a:moveTo>
                    <a:pt x="476" y="1"/>
                  </a:moveTo>
                  <a:cubicBezTo>
                    <a:pt x="402" y="1"/>
                    <a:pt x="342" y="15"/>
                    <a:pt x="268" y="30"/>
                  </a:cubicBezTo>
                  <a:cubicBezTo>
                    <a:pt x="179" y="45"/>
                    <a:pt x="105" y="75"/>
                    <a:pt x="15" y="105"/>
                  </a:cubicBezTo>
                  <a:lnTo>
                    <a:pt x="15" y="328"/>
                  </a:lnTo>
                  <a:cubicBezTo>
                    <a:pt x="105" y="283"/>
                    <a:pt x="179" y="238"/>
                    <a:pt x="253" y="224"/>
                  </a:cubicBezTo>
                  <a:cubicBezTo>
                    <a:pt x="328" y="194"/>
                    <a:pt x="402" y="179"/>
                    <a:pt x="476" y="179"/>
                  </a:cubicBezTo>
                  <a:cubicBezTo>
                    <a:pt x="565" y="179"/>
                    <a:pt x="640" y="209"/>
                    <a:pt x="699" y="268"/>
                  </a:cubicBezTo>
                  <a:cubicBezTo>
                    <a:pt x="773" y="313"/>
                    <a:pt x="803" y="387"/>
                    <a:pt x="803" y="476"/>
                  </a:cubicBezTo>
                  <a:cubicBezTo>
                    <a:pt x="803" y="521"/>
                    <a:pt x="788" y="580"/>
                    <a:pt x="759" y="625"/>
                  </a:cubicBezTo>
                  <a:cubicBezTo>
                    <a:pt x="729" y="684"/>
                    <a:pt x="684" y="744"/>
                    <a:pt x="610" y="833"/>
                  </a:cubicBezTo>
                  <a:cubicBezTo>
                    <a:pt x="580" y="863"/>
                    <a:pt x="491" y="967"/>
                    <a:pt x="342" y="1100"/>
                  </a:cubicBezTo>
                  <a:cubicBezTo>
                    <a:pt x="194" y="1249"/>
                    <a:pt x="90" y="1368"/>
                    <a:pt x="1" y="1442"/>
                  </a:cubicBezTo>
                  <a:lnTo>
                    <a:pt x="1" y="1635"/>
                  </a:lnTo>
                  <a:lnTo>
                    <a:pt x="1026" y="1635"/>
                  </a:lnTo>
                  <a:lnTo>
                    <a:pt x="1026" y="1442"/>
                  </a:lnTo>
                  <a:lnTo>
                    <a:pt x="268" y="1442"/>
                  </a:lnTo>
                  <a:cubicBezTo>
                    <a:pt x="446" y="1264"/>
                    <a:pt x="580" y="1130"/>
                    <a:pt x="669" y="1026"/>
                  </a:cubicBezTo>
                  <a:cubicBezTo>
                    <a:pt x="773" y="937"/>
                    <a:pt x="818" y="877"/>
                    <a:pt x="848" y="848"/>
                  </a:cubicBezTo>
                  <a:cubicBezTo>
                    <a:pt x="907" y="773"/>
                    <a:pt x="952" y="699"/>
                    <a:pt x="981" y="640"/>
                  </a:cubicBezTo>
                  <a:cubicBezTo>
                    <a:pt x="996" y="580"/>
                    <a:pt x="1011" y="521"/>
                    <a:pt x="1011" y="461"/>
                  </a:cubicBezTo>
                  <a:cubicBezTo>
                    <a:pt x="1011" y="313"/>
                    <a:pt x="967" y="209"/>
                    <a:pt x="863" y="120"/>
                  </a:cubicBezTo>
                  <a:cubicBezTo>
                    <a:pt x="773" y="45"/>
                    <a:pt x="640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2"/>
            <p:cNvSpPr/>
            <p:nvPr/>
          </p:nvSpPr>
          <p:spPr>
            <a:xfrm>
              <a:off x="3951900" y="1984400"/>
              <a:ext cx="29025" cy="40150"/>
            </a:xfrm>
            <a:custGeom>
              <a:rect b="b" l="l" r="r" t="t"/>
              <a:pathLst>
                <a:path extrusionOk="0" h="1606" w="1161">
                  <a:moveTo>
                    <a:pt x="714" y="194"/>
                  </a:moveTo>
                  <a:lnTo>
                    <a:pt x="714" y="1041"/>
                  </a:lnTo>
                  <a:lnTo>
                    <a:pt x="179" y="1041"/>
                  </a:lnTo>
                  <a:lnTo>
                    <a:pt x="714" y="194"/>
                  </a:lnTo>
                  <a:close/>
                  <a:moveTo>
                    <a:pt x="670" y="0"/>
                  </a:moveTo>
                  <a:lnTo>
                    <a:pt x="1" y="1011"/>
                  </a:lnTo>
                  <a:lnTo>
                    <a:pt x="1" y="1219"/>
                  </a:lnTo>
                  <a:lnTo>
                    <a:pt x="714" y="1219"/>
                  </a:lnTo>
                  <a:lnTo>
                    <a:pt x="714" y="1605"/>
                  </a:lnTo>
                  <a:lnTo>
                    <a:pt x="937" y="1605"/>
                  </a:lnTo>
                  <a:lnTo>
                    <a:pt x="937" y="1219"/>
                  </a:lnTo>
                  <a:lnTo>
                    <a:pt x="1160" y="1219"/>
                  </a:lnTo>
                  <a:lnTo>
                    <a:pt x="1160" y="1041"/>
                  </a:lnTo>
                  <a:lnTo>
                    <a:pt x="937" y="1041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2"/>
            <p:cNvSpPr/>
            <p:nvPr/>
          </p:nvSpPr>
          <p:spPr>
            <a:xfrm>
              <a:off x="4182625" y="1988100"/>
              <a:ext cx="23075" cy="40150"/>
            </a:xfrm>
            <a:custGeom>
              <a:rect b="b" l="l" r="r" t="t"/>
              <a:pathLst>
                <a:path extrusionOk="0" h="1606" w="923">
                  <a:moveTo>
                    <a:pt x="1" y="1"/>
                  </a:moveTo>
                  <a:lnTo>
                    <a:pt x="1" y="1606"/>
                  </a:lnTo>
                  <a:lnTo>
                    <a:pt x="224" y="1606"/>
                  </a:lnTo>
                  <a:lnTo>
                    <a:pt x="224" y="833"/>
                  </a:lnTo>
                  <a:lnTo>
                    <a:pt x="863" y="833"/>
                  </a:lnTo>
                  <a:lnTo>
                    <a:pt x="863" y="655"/>
                  </a:lnTo>
                  <a:lnTo>
                    <a:pt x="224" y="655"/>
                  </a:lnTo>
                  <a:lnTo>
                    <a:pt x="224" y="179"/>
                  </a:lnTo>
                  <a:lnTo>
                    <a:pt x="922" y="179"/>
                  </a:lnTo>
                  <a:lnTo>
                    <a:pt x="92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2"/>
            <p:cNvSpPr/>
            <p:nvPr/>
          </p:nvSpPr>
          <p:spPr>
            <a:xfrm>
              <a:off x="4211975" y="1987375"/>
              <a:ext cx="32350" cy="41625"/>
            </a:xfrm>
            <a:custGeom>
              <a:rect b="b" l="l" r="r" t="t"/>
              <a:pathLst>
                <a:path extrusionOk="0" h="1665" w="1294">
                  <a:moveTo>
                    <a:pt x="788" y="0"/>
                  </a:moveTo>
                  <a:cubicBezTo>
                    <a:pt x="536" y="0"/>
                    <a:pt x="357" y="75"/>
                    <a:pt x="209" y="223"/>
                  </a:cubicBezTo>
                  <a:cubicBezTo>
                    <a:pt x="75" y="372"/>
                    <a:pt x="1" y="580"/>
                    <a:pt x="1" y="832"/>
                  </a:cubicBezTo>
                  <a:cubicBezTo>
                    <a:pt x="1" y="1085"/>
                    <a:pt x="75" y="1293"/>
                    <a:pt x="209" y="1442"/>
                  </a:cubicBezTo>
                  <a:cubicBezTo>
                    <a:pt x="357" y="1590"/>
                    <a:pt x="536" y="1665"/>
                    <a:pt x="788" y="1665"/>
                  </a:cubicBezTo>
                  <a:cubicBezTo>
                    <a:pt x="878" y="1665"/>
                    <a:pt x="967" y="1650"/>
                    <a:pt x="1056" y="1620"/>
                  </a:cubicBezTo>
                  <a:cubicBezTo>
                    <a:pt x="1130" y="1590"/>
                    <a:pt x="1219" y="1561"/>
                    <a:pt x="1294" y="1501"/>
                  </a:cubicBezTo>
                  <a:lnTo>
                    <a:pt x="1294" y="1278"/>
                  </a:lnTo>
                  <a:cubicBezTo>
                    <a:pt x="1219" y="1353"/>
                    <a:pt x="1145" y="1397"/>
                    <a:pt x="1056" y="1427"/>
                  </a:cubicBezTo>
                  <a:cubicBezTo>
                    <a:pt x="982" y="1471"/>
                    <a:pt x="892" y="1486"/>
                    <a:pt x="803" y="1486"/>
                  </a:cubicBezTo>
                  <a:cubicBezTo>
                    <a:pt x="610" y="1486"/>
                    <a:pt x="476" y="1427"/>
                    <a:pt x="372" y="1308"/>
                  </a:cubicBezTo>
                  <a:cubicBezTo>
                    <a:pt x="283" y="1204"/>
                    <a:pt x="239" y="1041"/>
                    <a:pt x="239" y="832"/>
                  </a:cubicBezTo>
                  <a:cubicBezTo>
                    <a:pt x="239" y="624"/>
                    <a:pt x="283" y="461"/>
                    <a:pt x="372" y="342"/>
                  </a:cubicBezTo>
                  <a:cubicBezTo>
                    <a:pt x="476" y="238"/>
                    <a:pt x="610" y="179"/>
                    <a:pt x="803" y="179"/>
                  </a:cubicBezTo>
                  <a:cubicBezTo>
                    <a:pt x="892" y="179"/>
                    <a:pt x="982" y="193"/>
                    <a:pt x="1056" y="223"/>
                  </a:cubicBezTo>
                  <a:cubicBezTo>
                    <a:pt x="1145" y="268"/>
                    <a:pt x="1219" y="312"/>
                    <a:pt x="1294" y="387"/>
                  </a:cubicBezTo>
                  <a:lnTo>
                    <a:pt x="1294" y="149"/>
                  </a:lnTo>
                  <a:cubicBezTo>
                    <a:pt x="1219" y="104"/>
                    <a:pt x="1145" y="60"/>
                    <a:pt x="1056" y="45"/>
                  </a:cubicBezTo>
                  <a:cubicBezTo>
                    <a:pt x="967" y="15"/>
                    <a:pt x="878" y="0"/>
                    <a:pt x="7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2"/>
            <p:cNvSpPr/>
            <p:nvPr/>
          </p:nvSpPr>
          <p:spPr>
            <a:xfrm>
              <a:off x="4270675" y="1988100"/>
              <a:ext cx="23800" cy="40150"/>
            </a:xfrm>
            <a:custGeom>
              <a:rect b="b" l="l" r="r" t="t"/>
              <a:pathLst>
                <a:path extrusionOk="0" h="1606" w="952">
                  <a:moveTo>
                    <a:pt x="387" y="1"/>
                  </a:moveTo>
                  <a:lnTo>
                    <a:pt x="1" y="75"/>
                  </a:lnTo>
                  <a:lnTo>
                    <a:pt x="1" y="268"/>
                  </a:lnTo>
                  <a:lnTo>
                    <a:pt x="387" y="194"/>
                  </a:lnTo>
                  <a:lnTo>
                    <a:pt x="387" y="1413"/>
                  </a:lnTo>
                  <a:lnTo>
                    <a:pt x="31" y="1413"/>
                  </a:lnTo>
                  <a:lnTo>
                    <a:pt x="31" y="1606"/>
                  </a:lnTo>
                  <a:lnTo>
                    <a:pt x="952" y="1606"/>
                  </a:lnTo>
                  <a:lnTo>
                    <a:pt x="952" y="1413"/>
                  </a:lnTo>
                  <a:lnTo>
                    <a:pt x="610" y="1413"/>
                  </a:lnTo>
                  <a:lnTo>
                    <a:pt x="61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2"/>
            <p:cNvSpPr/>
            <p:nvPr/>
          </p:nvSpPr>
          <p:spPr>
            <a:xfrm>
              <a:off x="4303375" y="1987375"/>
              <a:ext cx="27525" cy="41625"/>
            </a:xfrm>
            <a:custGeom>
              <a:rect b="b" l="l" r="r" t="t"/>
              <a:pathLst>
                <a:path extrusionOk="0" h="1665" w="1101">
                  <a:moveTo>
                    <a:pt x="550" y="179"/>
                  </a:moveTo>
                  <a:cubicBezTo>
                    <a:pt x="654" y="179"/>
                    <a:pt x="744" y="223"/>
                    <a:pt x="803" y="342"/>
                  </a:cubicBezTo>
                  <a:cubicBezTo>
                    <a:pt x="863" y="446"/>
                    <a:pt x="892" y="610"/>
                    <a:pt x="892" y="832"/>
                  </a:cubicBezTo>
                  <a:cubicBezTo>
                    <a:pt x="892" y="1055"/>
                    <a:pt x="863" y="1219"/>
                    <a:pt x="803" y="1323"/>
                  </a:cubicBezTo>
                  <a:cubicBezTo>
                    <a:pt x="744" y="1427"/>
                    <a:pt x="654" y="1486"/>
                    <a:pt x="550" y="1486"/>
                  </a:cubicBezTo>
                  <a:cubicBezTo>
                    <a:pt x="432" y="1486"/>
                    <a:pt x="357" y="1427"/>
                    <a:pt x="298" y="1323"/>
                  </a:cubicBezTo>
                  <a:cubicBezTo>
                    <a:pt x="238" y="1219"/>
                    <a:pt x="209" y="1055"/>
                    <a:pt x="209" y="832"/>
                  </a:cubicBezTo>
                  <a:cubicBezTo>
                    <a:pt x="209" y="610"/>
                    <a:pt x="238" y="446"/>
                    <a:pt x="298" y="342"/>
                  </a:cubicBezTo>
                  <a:cubicBezTo>
                    <a:pt x="357" y="223"/>
                    <a:pt x="432" y="179"/>
                    <a:pt x="550" y="179"/>
                  </a:cubicBezTo>
                  <a:close/>
                  <a:moveTo>
                    <a:pt x="550" y="0"/>
                  </a:moveTo>
                  <a:cubicBezTo>
                    <a:pt x="372" y="0"/>
                    <a:pt x="238" y="75"/>
                    <a:pt x="134" y="208"/>
                  </a:cubicBezTo>
                  <a:cubicBezTo>
                    <a:pt x="45" y="357"/>
                    <a:pt x="1" y="565"/>
                    <a:pt x="1" y="832"/>
                  </a:cubicBezTo>
                  <a:cubicBezTo>
                    <a:pt x="1" y="1100"/>
                    <a:pt x="45" y="1308"/>
                    <a:pt x="134" y="1442"/>
                  </a:cubicBezTo>
                  <a:cubicBezTo>
                    <a:pt x="238" y="1590"/>
                    <a:pt x="372" y="1665"/>
                    <a:pt x="550" y="1665"/>
                  </a:cubicBezTo>
                  <a:cubicBezTo>
                    <a:pt x="729" y="1665"/>
                    <a:pt x="863" y="1590"/>
                    <a:pt x="967" y="1442"/>
                  </a:cubicBezTo>
                  <a:cubicBezTo>
                    <a:pt x="1056" y="1308"/>
                    <a:pt x="1100" y="1100"/>
                    <a:pt x="1100" y="832"/>
                  </a:cubicBezTo>
                  <a:cubicBezTo>
                    <a:pt x="1100" y="565"/>
                    <a:pt x="1056" y="357"/>
                    <a:pt x="967" y="208"/>
                  </a:cubicBezTo>
                  <a:cubicBezTo>
                    <a:pt x="863" y="75"/>
                    <a:pt x="729" y="0"/>
                    <a:pt x="5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2"/>
            <p:cNvSpPr/>
            <p:nvPr/>
          </p:nvSpPr>
          <p:spPr>
            <a:xfrm>
              <a:off x="4338675" y="1987375"/>
              <a:ext cx="25275" cy="40875"/>
            </a:xfrm>
            <a:custGeom>
              <a:rect b="b" l="l" r="r" t="t"/>
              <a:pathLst>
                <a:path extrusionOk="0" h="1635" w="1011">
                  <a:moveTo>
                    <a:pt x="461" y="0"/>
                  </a:moveTo>
                  <a:cubicBezTo>
                    <a:pt x="402" y="0"/>
                    <a:pt x="327" y="15"/>
                    <a:pt x="253" y="30"/>
                  </a:cubicBezTo>
                  <a:cubicBezTo>
                    <a:pt x="179" y="45"/>
                    <a:pt x="90" y="75"/>
                    <a:pt x="15" y="104"/>
                  </a:cubicBezTo>
                  <a:lnTo>
                    <a:pt x="15" y="327"/>
                  </a:lnTo>
                  <a:cubicBezTo>
                    <a:pt x="90" y="283"/>
                    <a:pt x="179" y="238"/>
                    <a:pt x="253" y="223"/>
                  </a:cubicBezTo>
                  <a:cubicBezTo>
                    <a:pt x="327" y="193"/>
                    <a:pt x="402" y="179"/>
                    <a:pt x="461" y="179"/>
                  </a:cubicBezTo>
                  <a:cubicBezTo>
                    <a:pt x="565" y="179"/>
                    <a:pt x="639" y="208"/>
                    <a:pt x="699" y="268"/>
                  </a:cubicBezTo>
                  <a:cubicBezTo>
                    <a:pt x="758" y="312"/>
                    <a:pt x="788" y="387"/>
                    <a:pt x="788" y="476"/>
                  </a:cubicBezTo>
                  <a:cubicBezTo>
                    <a:pt x="788" y="520"/>
                    <a:pt x="773" y="580"/>
                    <a:pt x="743" y="624"/>
                  </a:cubicBezTo>
                  <a:cubicBezTo>
                    <a:pt x="714" y="684"/>
                    <a:pt x="669" y="743"/>
                    <a:pt x="595" y="832"/>
                  </a:cubicBezTo>
                  <a:cubicBezTo>
                    <a:pt x="565" y="862"/>
                    <a:pt x="476" y="966"/>
                    <a:pt x="327" y="1100"/>
                  </a:cubicBezTo>
                  <a:cubicBezTo>
                    <a:pt x="194" y="1249"/>
                    <a:pt x="75" y="1367"/>
                    <a:pt x="0" y="1442"/>
                  </a:cubicBezTo>
                  <a:lnTo>
                    <a:pt x="0" y="1635"/>
                  </a:lnTo>
                  <a:lnTo>
                    <a:pt x="1011" y="1635"/>
                  </a:lnTo>
                  <a:lnTo>
                    <a:pt x="1011" y="1442"/>
                  </a:lnTo>
                  <a:lnTo>
                    <a:pt x="253" y="1442"/>
                  </a:lnTo>
                  <a:cubicBezTo>
                    <a:pt x="431" y="1263"/>
                    <a:pt x="565" y="1130"/>
                    <a:pt x="669" y="1026"/>
                  </a:cubicBezTo>
                  <a:cubicBezTo>
                    <a:pt x="758" y="936"/>
                    <a:pt x="818" y="877"/>
                    <a:pt x="833" y="847"/>
                  </a:cubicBezTo>
                  <a:cubicBezTo>
                    <a:pt x="892" y="773"/>
                    <a:pt x="937" y="699"/>
                    <a:pt x="966" y="639"/>
                  </a:cubicBezTo>
                  <a:cubicBezTo>
                    <a:pt x="996" y="580"/>
                    <a:pt x="1011" y="520"/>
                    <a:pt x="1011" y="461"/>
                  </a:cubicBezTo>
                  <a:cubicBezTo>
                    <a:pt x="1011" y="312"/>
                    <a:pt x="952" y="208"/>
                    <a:pt x="862" y="119"/>
                  </a:cubicBezTo>
                  <a:cubicBezTo>
                    <a:pt x="758" y="45"/>
                    <a:pt x="625" y="0"/>
                    <a:pt x="4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2"/>
            <p:cNvSpPr/>
            <p:nvPr/>
          </p:nvSpPr>
          <p:spPr>
            <a:xfrm>
              <a:off x="4372100" y="1988100"/>
              <a:ext cx="29375" cy="40150"/>
            </a:xfrm>
            <a:custGeom>
              <a:rect b="b" l="l" r="r" t="t"/>
              <a:pathLst>
                <a:path extrusionOk="0" h="1606" w="1175">
                  <a:moveTo>
                    <a:pt x="729" y="194"/>
                  </a:moveTo>
                  <a:lnTo>
                    <a:pt x="729" y="1041"/>
                  </a:lnTo>
                  <a:lnTo>
                    <a:pt x="179" y="1041"/>
                  </a:lnTo>
                  <a:lnTo>
                    <a:pt x="729" y="194"/>
                  </a:lnTo>
                  <a:close/>
                  <a:moveTo>
                    <a:pt x="670" y="1"/>
                  </a:moveTo>
                  <a:lnTo>
                    <a:pt x="1" y="1012"/>
                  </a:lnTo>
                  <a:lnTo>
                    <a:pt x="1" y="1220"/>
                  </a:lnTo>
                  <a:lnTo>
                    <a:pt x="729" y="1220"/>
                  </a:lnTo>
                  <a:lnTo>
                    <a:pt x="729" y="1606"/>
                  </a:lnTo>
                  <a:lnTo>
                    <a:pt x="937" y="1606"/>
                  </a:lnTo>
                  <a:lnTo>
                    <a:pt x="937" y="1220"/>
                  </a:lnTo>
                  <a:lnTo>
                    <a:pt x="1175" y="1220"/>
                  </a:lnTo>
                  <a:lnTo>
                    <a:pt x="1175" y="1041"/>
                  </a:lnTo>
                  <a:lnTo>
                    <a:pt x="937" y="1041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2"/>
            <p:cNvSpPr/>
            <p:nvPr/>
          </p:nvSpPr>
          <p:spPr>
            <a:xfrm>
              <a:off x="4613975" y="2119250"/>
              <a:ext cx="34950" cy="41650"/>
            </a:xfrm>
            <a:custGeom>
              <a:rect b="b" l="l" r="r" t="t"/>
              <a:pathLst>
                <a:path extrusionOk="0" h="1666" w="1398">
                  <a:moveTo>
                    <a:pt x="788" y="1"/>
                  </a:moveTo>
                  <a:cubicBezTo>
                    <a:pt x="536" y="1"/>
                    <a:pt x="342" y="75"/>
                    <a:pt x="209" y="224"/>
                  </a:cubicBezTo>
                  <a:cubicBezTo>
                    <a:pt x="60" y="372"/>
                    <a:pt x="1" y="581"/>
                    <a:pt x="1" y="833"/>
                  </a:cubicBezTo>
                  <a:cubicBezTo>
                    <a:pt x="1" y="1101"/>
                    <a:pt x="60" y="1309"/>
                    <a:pt x="209" y="1442"/>
                  </a:cubicBezTo>
                  <a:cubicBezTo>
                    <a:pt x="342" y="1591"/>
                    <a:pt x="536" y="1665"/>
                    <a:pt x="788" y="1665"/>
                  </a:cubicBezTo>
                  <a:cubicBezTo>
                    <a:pt x="907" y="1665"/>
                    <a:pt x="1011" y="1651"/>
                    <a:pt x="1115" y="1621"/>
                  </a:cubicBezTo>
                  <a:cubicBezTo>
                    <a:pt x="1219" y="1591"/>
                    <a:pt x="1308" y="1546"/>
                    <a:pt x="1397" y="1487"/>
                  </a:cubicBezTo>
                  <a:lnTo>
                    <a:pt x="1397" y="803"/>
                  </a:lnTo>
                  <a:lnTo>
                    <a:pt x="818" y="803"/>
                  </a:lnTo>
                  <a:lnTo>
                    <a:pt x="818" y="982"/>
                  </a:lnTo>
                  <a:lnTo>
                    <a:pt x="1175" y="982"/>
                  </a:lnTo>
                  <a:lnTo>
                    <a:pt x="1175" y="1413"/>
                  </a:lnTo>
                  <a:cubicBezTo>
                    <a:pt x="1130" y="1442"/>
                    <a:pt x="1071" y="1457"/>
                    <a:pt x="1011" y="1472"/>
                  </a:cubicBezTo>
                  <a:cubicBezTo>
                    <a:pt x="952" y="1487"/>
                    <a:pt x="892" y="1487"/>
                    <a:pt x="803" y="1487"/>
                  </a:cubicBezTo>
                  <a:cubicBezTo>
                    <a:pt x="610" y="1487"/>
                    <a:pt x="461" y="1428"/>
                    <a:pt x="372" y="1324"/>
                  </a:cubicBezTo>
                  <a:cubicBezTo>
                    <a:pt x="268" y="1220"/>
                    <a:pt x="223" y="1056"/>
                    <a:pt x="223" y="833"/>
                  </a:cubicBezTo>
                  <a:cubicBezTo>
                    <a:pt x="223" y="625"/>
                    <a:pt x="268" y="462"/>
                    <a:pt x="372" y="343"/>
                  </a:cubicBezTo>
                  <a:cubicBezTo>
                    <a:pt x="461" y="239"/>
                    <a:pt x="610" y="179"/>
                    <a:pt x="803" y="179"/>
                  </a:cubicBezTo>
                  <a:cubicBezTo>
                    <a:pt x="907" y="179"/>
                    <a:pt x="996" y="209"/>
                    <a:pt x="1100" y="239"/>
                  </a:cubicBezTo>
                  <a:cubicBezTo>
                    <a:pt x="1189" y="268"/>
                    <a:pt x="1264" y="328"/>
                    <a:pt x="1353" y="387"/>
                  </a:cubicBezTo>
                  <a:lnTo>
                    <a:pt x="1353" y="164"/>
                  </a:lnTo>
                  <a:cubicBezTo>
                    <a:pt x="1264" y="105"/>
                    <a:pt x="1189" y="75"/>
                    <a:pt x="1085" y="46"/>
                  </a:cubicBezTo>
                  <a:cubicBezTo>
                    <a:pt x="996" y="16"/>
                    <a:pt x="892" y="1"/>
                    <a:pt x="7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2"/>
            <p:cNvSpPr/>
            <p:nvPr/>
          </p:nvSpPr>
          <p:spPr>
            <a:xfrm>
              <a:off x="4658550" y="2120000"/>
              <a:ext cx="30500" cy="40150"/>
            </a:xfrm>
            <a:custGeom>
              <a:rect b="b" l="l" r="r" t="t"/>
              <a:pathLst>
                <a:path extrusionOk="0" h="1606" w="1220">
                  <a:moveTo>
                    <a:pt x="1" y="1"/>
                  </a:moveTo>
                  <a:lnTo>
                    <a:pt x="1" y="1606"/>
                  </a:lnTo>
                  <a:lnTo>
                    <a:pt x="224" y="1606"/>
                  </a:lnTo>
                  <a:lnTo>
                    <a:pt x="224" y="848"/>
                  </a:lnTo>
                  <a:lnTo>
                    <a:pt x="1011" y="848"/>
                  </a:lnTo>
                  <a:lnTo>
                    <a:pt x="1011" y="1606"/>
                  </a:lnTo>
                  <a:lnTo>
                    <a:pt x="1219" y="1606"/>
                  </a:lnTo>
                  <a:lnTo>
                    <a:pt x="1219" y="1"/>
                  </a:lnTo>
                  <a:lnTo>
                    <a:pt x="1011" y="1"/>
                  </a:lnTo>
                  <a:lnTo>
                    <a:pt x="1011" y="669"/>
                  </a:lnTo>
                  <a:lnTo>
                    <a:pt x="224" y="66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2"/>
            <p:cNvSpPr/>
            <p:nvPr/>
          </p:nvSpPr>
          <p:spPr>
            <a:xfrm>
              <a:off x="4699800" y="2120000"/>
              <a:ext cx="5600" cy="40150"/>
            </a:xfrm>
            <a:custGeom>
              <a:rect b="b" l="l" r="r" t="t"/>
              <a:pathLst>
                <a:path extrusionOk="0" h="1606" w="224">
                  <a:moveTo>
                    <a:pt x="0" y="1"/>
                  </a:moveTo>
                  <a:lnTo>
                    <a:pt x="0" y="1606"/>
                  </a:lnTo>
                  <a:lnTo>
                    <a:pt x="223" y="1606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2"/>
            <p:cNvSpPr/>
            <p:nvPr/>
          </p:nvSpPr>
          <p:spPr>
            <a:xfrm>
              <a:off x="4729525" y="2121500"/>
              <a:ext cx="18975" cy="38650"/>
            </a:xfrm>
            <a:custGeom>
              <a:rect b="b" l="l" r="r" t="t"/>
              <a:pathLst>
                <a:path extrusionOk="0" h="1546" w="759">
                  <a:moveTo>
                    <a:pt x="149" y="0"/>
                  </a:moveTo>
                  <a:lnTo>
                    <a:pt x="149" y="342"/>
                  </a:lnTo>
                  <a:lnTo>
                    <a:pt x="0" y="342"/>
                  </a:lnTo>
                  <a:lnTo>
                    <a:pt x="0" y="505"/>
                  </a:lnTo>
                  <a:lnTo>
                    <a:pt x="149" y="505"/>
                  </a:lnTo>
                  <a:lnTo>
                    <a:pt x="149" y="1144"/>
                  </a:lnTo>
                  <a:cubicBezTo>
                    <a:pt x="149" y="1308"/>
                    <a:pt x="179" y="1397"/>
                    <a:pt x="238" y="1456"/>
                  </a:cubicBezTo>
                  <a:cubicBezTo>
                    <a:pt x="298" y="1516"/>
                    <a:pt x="402" y="1546"/>
                    <a:pt x="550" y="1546"/>
                  </a:cubicBezTo>
                  <a:lnTo>
                    <a:pt x="758" y="1546"/>
                  </a:lnTo>
                  <a:lnTo>
                    <a:pt x="758" y="1382"/>
                  </a:lnTo>
                  <a:lnTo>
                    <a:pt x="550" y="1382"/>
                  </a:lnTo>
                  <a:cubicBezTo>
                    <a:pt x="461" y="1382"/>
                    <a:pt x="416" y="1367"/>
                    <a:pt x="387" y="1338"/>
                  </a:cubicBezTo>
                  <a:cubicBezTo>
                    <a:pt x="357" y="1308"/>
                    <a:pt x="342" y="1248"/>
                    <a:pt x="342" y="1144"/>
                  </a:cubicBezTo>
                  <a:lnTo>
                    <a:pt x="342" y="505"/>
                  </a:lnTo>
                  <a:lnTo>
                    <a:pt x="758" y="505"/>
                  </a:lnTo>
                  <a:lnTo>
                    <a:pt x="758" y="342"/>
                  </a:lnTo>
                  <a:lnTo>
                    <a:pt x="342" y="342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2"/>
            <p:cNvSpPr/>
            <p:nvPr/>
          </p:nvSpPr>
          <p:spPr>
            <a:xfrm>
              <a:off x="4755525" y="2135225"/>
              <a:ext cx="34200" cy="15650"/>
            </a:xfrm>
            <a:custGeom>
              <a:rect b="b" l="l" r="r" t="t"/>
              <a:pathLst>
                <a:path extrusionOk="0" h="626" w="1368">
                  <a:moveTo>
                    <a:pt x="1" y="1"/>
                  </a:moveTo>
                  <a:lnTo>
                    <a:pt x="1" y="179"/>
                  </a:lnTo>
                  <a:lnTo>
                    <a:pt x="1368" y="179"/>
                  </a:lnTo>
                  <a:lnTo>
                    <a:pt x="1368" y="1"/>
                  </a:lnTo>
                  <a:close/>
                  <a:moveTo>
                    <a:pt x="1" y="432"/>
                  </a:moveTo>
                  <a:lnTo>
                    <a:pt x="1" y="625"/>
                  </a:lnTo>
                  <a:lnTo>
                    <a:pt x="1368" y="625"/>
                  </a:lnTo>
                  <a:lnTo>
                    <a:pt x="1368" y="4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2"/>
            <p:cNvSpPr/>
            <p:nvPr/>
          </p:nvSpPr>
          <p:spPr>
            <a:xfrm>
              <a:off x="4799000" y="2119250"/>
              <a:ext cx="27875" cy="41650"/>
            </a:xfrm>
            <a:custGeom>
              <a:rect b="b" l="l" r="r" t="t"/>
              <a:pathLst>
                <a:path extrusionOk="0" h="1666" w="1115">
                  <a:moveTo>
                    <a:pt x="565" y="179"/>
                  </a:moveTo>
                  <a:cubicBezTo>
                    <a:pt x="669" y="179"/>
                    <a:pt x="758" y="239"/>
                    <a:pt x="818" y="343"/>
                  </a:cubicBezTo>
                  <a:cubicBezTo>
                    <a:pt x="862" y="447"/>
                    <a:pt x="892" y="625"/>
                    <a:pt x="892" y="833"/>
                  </a:cubicBezTo>
                  <a:cubicBezTo>
                    <a:pt x="892" y="1056"/>
                    <a:pt x="862" y="1220"/>
                    <a:pt x="818" y="1338"/>
                  </a:cubicBezTo>
                  <a:cubicBezTo>
                    <a:pt x="758" y="1442"/>
                    <a:pt x="669" y="1502"/>
                    <a:pt x="565" y="1502"/>
                  </a:cubicBezTo>
                  <a:cubicBezTo>
                    <a:pt x="446" y="1502"/>
                    <a:pt x="372" y="1442"/>
                    <a:pt x="312" y="1338"/>
                  </a:cubicBezTo>
                  <a:cubicBezTo>
                    <a:pt x="253" y="1220"/>
                    <a:pt x="223" y="1056"/>
                    <a:pt x="223" y="833"/>
                  </a:cubicBezTo>
                  <a:cubicBezTo>
                    <a:pt x="223" y="625"/>
                    <a:pt x="253" y="447"/>
                    <a:pt x="312" y="343"/>
                  </a:cubicBezTo>
                  <a:cubicBezTo>
                    <a:pt x="372" y="239"/>
                    <a:pt x="446" y="179"/>
                    <a:pt x="565" y="179"/>
                  </a:cubicBezTo>
                  <a:close/>
                  <a:moveTo>
                    <a:pt x="565" y="1"/>
                  </a:moveTo>
                  <a:cubicBezTo>
                    <a:pt x="387" y="1"/>
                    <a:pt x="238" y="75"/>
                    <a:pt x="149" y="224"/>
                  </a:cubicBezTo>
                  <a:cubicBezTo>
                    <a:pt x="60" y="358"/>
                    <a:pt x="0" y="566"/>
                    <a:pt x="0" y="833"/>
                  </a:cubicBezTo>
                  <a:cubicBezTo>
                    <a:pt x="0" y="1101"/>
                    <a:pt x="60" y="1309"/>
                    <a:pt x="149" y="1457"/>
                  </a:cubicBezTo>
                  <a:cubicBezTo>
                    <a:pt x="238" y="1591"/>
                    <a:pt x="387" y="1665"/>
                    <a:pt x="565" y="1665"/>
                  </a:cubicBezTo>
                  <a:cubicBezTo>
                    <a:pt x="743" y="1665"/>
                    <a:pt x="877" y="1591"/>
                    <a:pt x="966" y="1457"/>
                  </a:cubicBezTo>
                  <a:cubicBezTo>
                    <a:pt x="1070" y="1309"/>
                    <a:pt x="1115" y="1101"/>
                    <a:pt x="1115" y="833"/>
                  </a:cubicBezTo>
                  <a:cubicBezTo>
                    <a:pt x="1115" y="566"/>
                    <a:pt x="1070" y="358"/>
                    <a:pt x="966" y="224"/>
                  </a:cubicBezTo>
                  <a:cubicBezTo>
                    <a:pt x="877" y="75"/>
                    <a:pt x="743" y="1"/>
                    <a:pt x="5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2"/>
            <p:cNvSpPr/>
            <p:nvPr/>
          </p:nvSpPr>
          <p:spPr>
            <a:xfrm>
              <a:off x="4619175" y="2310600"/>
              <a:ext cx="34950" cy="41250"/>
            </a:xfrm>
            <a:custGeom>
              <a:rect b="b" l="l" r="r" t="t"/>
              <a:pathLst>
                <a:path extrusionOk="0" h="1650" w="1398">
                  <a:moveTo>
                    <a:pt x="803" y="0"/>
                  </a:moveTo>
                  <a:cubicBezTo>
                    <a:pt x="550" y="0"/>
                    <a:pt x="357" y="75"/>
                    <a:pt x="223" y="208"/>
                  </a:cubicBezTo>
                  <a:cubicBezTo>
                    <a:pt x="75" y="357"/>
                    <a:pt x="1" y="565"/>
                    <a:pt x="1" y="833"/>
                  </a:cubicBezTo>
                  <a:cubicBezTo>
                    <a:pt x="1" y="1085"/>
                    <a:pt x="75" y="1293"/>
                    <a:pt x="223" y="1442"/>
                  </a:cubicBezTo>
                  <a:cubicBezTo>
                    <a:pt x="357" y="1576"/>
                    <a:pt x="550" y="1650"/>
                    <a:pt x="803" y="1650"/>
                  </a:cubicBezTo>
                  <a:cubicBezTo>
                    <a:pt x="922" y="1650"/>
                    <a:pt x="1026" y="1635"/>
                    <a:pt x="1130" y="1605"/>
                  </a:cubicBezTo>
                  <a:cubicBezTo>
                    <a:pt x="1234" y="1576"/>
                    <a:pt x="1323" y="1531"/>
                    <a:pt x="1398" y="1472"/>
                  </a:cubicBezTo>
                  <a:lnTo>
                    <a:pt x="1398" y="788"/>
                  </a:lnTo>
                  <a:lnTo>
                    <a:pt x="833" y="788"/>
                  </a:lnTo>
                  <a:lnTo>
                    <a:pt x="833" y="966"/>
                  </a:lnTo>
                  <a:lnTo>
                    <a:pt x="1189" y="966"/>
                  </a:lnTo>
                  <a:lnTo>
                    <a:pt x="1189" y="1397"/>
                  </a:lnTo>
                  <a:cubicBezTo>
                    <a:pt x="1145" y="1427"/>
                    <a:pt x="1085" y="1442"/>
                    <a:pt x="1026" y="1457"/>
                  </a:cubicBezTo>
                  <a:cubicBezTo>
                    <a:pt x="967" y="1472"/>
                    <a:pt x="907" y="1472"/>
                    <a:pt x="818" y="1472"/>
                  </a:cubicBezTo>
                  <a:cubicBezTo>
                    <a:pt x="625" y="1472"/>
                    <a:pt x="476" y="1427"/>
                    <a:pt x="387" y="1308"/>
                  </a:cubicBezTo>
                  <a:cubicBezTo>
                    <a:pt x="283" y="1204"/>
                    <a:pt x="238" y="1041"/>
                    <a:pt x="238" y="833"/>
                  </a:cubicBezTo>
                  <a:cubicBezTo>
                    <a:pt x="238" y="610"/>
                    <a:pt x="283" y="446"/>
                    <a:pt x="387" y="342"/>
                  </a:cubicBezTo>
                  <a:cubicBezTo>
                    <a:pt x="476" y="223"/>
                    <a:pt x="625" y="179"/>
                    <a:pt x="818" y="179"/>
                  </a:cubicBezTo>
                  <a:cubicBezTo>
                    <a:pt x="922" y="179"/>
                    <a:pt x="1011" y="194"/>
                    <a:pt x="1100" y="223"/>
                  </a:cubicBezTo>
                  <a:cubicBezTo>
                    <a:pt x="1204" y="253"/>
                    <a:pt x="1279" y="312"/>
                    <a:pt x="1368" y="372"/>
                  </a:cubicBezTo>
                  <a:lnTo>
                    <a:pt x="1368" y="149"/>
                  </a:lnTo>
                  <a:cubicBezTo>
                    <a:pt x="1279" y="104"/>
                    <a:pt x="1189" y="60"/>
                    <a:pt x="1100" y="30"/>
                  </a:cubicBezTo>
                  <a:cubicBezTo>
                    <a:pt x="1011" y="15"/>
                    <a:pt x="907" y="0"/>
                    <a:pt x="8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2"/>
            <p:cNvSpPr/>
            <p:nvPr/>
          </p:nvSpPr>
          <p:spPr>
            <a:xfrm>
              <a:off x="4664125" y="2311350"/>
              <a:ext cx="30500" cy="39775"/>
            </a:xfrm>
            <a:custGeom>
              <a:rect b="b" l="l" r="r" t="t"/>
              <a:pathLst>
                <a:path extrusionOk="0" h="1591" w="1220">
                  <a:moveTo>
                    <a:pt x="1" y="0"/>
                  </a:moveTo>
                  <a:lnTo>
                    <a:pt x="1" y="1590"/>
                  </a:lnTo>
                  <a:lnTo>
                    <a:pt x="224" y="1590"/>
                  </a:lnTo>
                  <a:lnTo>
                    <a:pt x="224" y="832"/>
                  </a:lnTo>
                  <a:lnTo>
                    <a:pt x="1011" y="832"/>
                  </a:lnTo>
                  <a:lnTo>
                    <a:pt x="1011" y="1590"/>
                  </a:lnTo>
                  <a:lnTo>
                    <a:pt x="1219" y="1590"/>
                  </a:lnTo>
                  <a:lnTo>
                    <a:pt x="1219" y="0"/>
                  </a:lnTo>
                  <a:lnTo>
                    <a:pt x="1011" y="0"/>
                  </a:lnTo>
                  <a:lnTo>
                    <a:pt x="1011" y="654"/>
                  </a:lnTo>
                  <a:lnTo>
                    <a:pt x="224" y="65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2"/>
            <p:cNvSpPr/>
            <p:nvPr/>
          </p:nvSpPr>
          <p:spPr>
            <a:xfrm>
              <a:off x="4705375" y="2311350"/>
              <a:ext cx="5600" cy="39775"/>
            </a:xfrm>
            <a:custGeom>
              <a:rect b="b" l="l" r="r" t="t"/>
              <a:pathLst>
                <a:path extrusionOk="0" h="1591" w="224">
                  <a:moveTo>
                    <a:pt x="0" y="0"/>
                  </a:moveTo>
                  <a:lnTo>
                    <a:pt x="0" y="1590"/>
                  </a:lnTo>
                  <a:lnTo>
                    <a:pt x="223" y="1590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2"/>
            <p:cNvSpPr/>
            <p:nvPr/>
          </p:nvSpPr>
          <p:spPr>
            <a:xfrm>
              <a:off x="4735100" y="2312825"/>
              <a:ext cx="18600" cy="38300"/>
            </a:xfrm>
            <a:custGeom>
              <a:rect b="b" l="l" r="r" t="t"/>
              <a:pathLst>
                <a:path extrusionOk="0" h="1532" w="744">
                  <a:moveTo>
                    <a:pt x="149" y="1"/>
                  </a:moveTo>
                  <a:lnTo>
                    <a:pt x="149" y="328"/>
                  </a:lnTo>
                  <a:lnTo>
                    <a:pt x="0" y="328"/>
                  </a:lnTo>
                  <a:lnTo>
                    <a:pt x="0" y="491"/>
                  </a:lnTo>
                  <a:lnTo>
                    <a:pt x="149" y="491"/>
                  </a:lnTo>
                  <a:lnTo>
                    <a:pt x="149" y="1145"/>
                  </a:lnTo>
                  <a:cubicBezTo>
                    <a:pt x="149" y="1293"/>
                    <a:pt x="179" y="1398"/>
                    <a:pt x="238" y="1457"/>
                  </a:cubicBezTo>
                  <a:cubicBezTo>
                    <a:pt x="297" y="1502"/>
                    <a:pt x="401" y="1531"/>
                    <a:pt x="550" y="1531"/>
                  </a:cubicBezTo>
                  <a:lnTo>
                    <a:pt x="743" y="1531"/>
                  </a:lnTo>
                  <a:lnTo>
                    <a:pt x="743" y="1368"/>
                  </a:lnTo>
                  <a:lnTo>
                    <a:pt x="550" y="1368"/>
                  </a:lnTo>
                  <a:cubicBezTo>
                    <a:pt x="461" y="1368"/>
                    <a:pt x="416" y="1353"/>
                    <a:pt x="387" y="1323"/>
                  </a:cubicBezTo>
                  <a:cubicBezTo>
                    <a:pt x="357" y="1293"/>
                    <a:pt x="342" y="1234"/>
                    <a:pt x="342" y="1145"/>
                  </a:cubicBezTo>
                  <a:lnTo>
                    <a:pt x="342" y="491"/>
                  </a:lnTo>
                  <a:lnTo>
                    <a:pt x="743" y="491"/>
                  </a:lnTo>
                  <a:lnTo>
                    <a:pt x="743" y="328"/>
                  </a:lnTo>
                  <a:lnTo>
                    <a:pt x="342" y="328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2"/>
            <p:cNvSpPr/>
            <p:nvPr/>
          </p:nvSpPr>
          <p:spPr>
            <a:xfrm>
              <a:off x="4761100" y="2326200"/>
              <a:ext cx="34200" cy="15625"/>
            </a:xfrm>
            <a:custGeom>
              <a:rect b="b" l="l" r="r" t="t"/>
              <a:pathLst>
                <a:path extrusionOk="0" h="625" w="1368">
                  <a:moveTo>
                    <a:pt x="1" y="1"/>
                  </a:moveTo>
                  <a:lnTo>
                    <a:pt x="1" y="179"/>
                  </a:lnTo>
                  <a:lnTo>
                    <a:pt x="1368" y="179"/>
                  </a:lnTo>
                  <a:lnTo>
                    <a:pt x="1368" y="1"/>
                  </a:lnTo>
                  <a:close/>
                  <a:moveTo>
                    <a:pt x="1" y="446"/>
                  </a:moveTo>
                  <a:lnTo>
                    <a:pt x="1" y="625"/>
                  </a:lnTo>
                  <a:lnTo>
                    <a:pt x="1368" y="625"/>
                  </a:lnTo>
                  <a:lnTo>
                    <a:pt x="1368" y="44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2"/>
            <p:cNvSpPr/>
            <p:nvPr/>
          </p:nvSpPr>
          <p:spPr>
            <a:xfrm>
              <a:off x="4806800" y="2316925"/>
              <a:ext cx="34575" cy="34200"/>
            </a:xfrm>
            <a:custGeom>
              <a:rect b="b" l="l" r="r" t="t"/>
              <a:pathLst>
                <a:path extrusionOk="0" h="1368" w="1383">
                  <a:moveTo>
                    <a:pt x="595" y="0"/>
                  </a:moveTo>
                  <a:lnTo>
                    <a:pt x="595" y="594"/>
                  </a:lnTo>
                  <a:lnTo>
                    <a:pt x="0" y="594"/>
                  </a:lnTo>
                  <a:lnTo>
                    <a:pt x="0" y="773"/>
                  </a:lnTo>
                  <a:lnTo>
                    <a:pt x="595" y="773"/>
                  </a:lnTo>
                  <a:lnTo>
                    <a:pt x="595" y="1367"/>
                  </a:lnTo>
                  <a:lnTo>
                    <a:pt x="788" y="1367"/>
                  </a:lnTo>
                  <a:lnTo>
                    <a:pt x="788" y="773"/>
                  </a:lnTo>
                  <a:lnTo>
                    <a:pt x="1383" y="773"/>
                  </a:lnTo>
                  <a:lnTo>
                    <a:pt x="1383" y="594"/>
                  </a:lnTo>
                  <a:lnTo>
                    <a:pt x="788" y="594"/>
                  </a:lnTo>
                  <a:lnTo>
                    <a:pt x="7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2"/>
            <p:cNvSpPr/>
            <p:nvPr/>
          </p:nvSpPr>
          <p:spPr>
            <a:xfrm>
              <a:off x="4853250" y="2311350"/>
              <a:ext cx="23800" cy="39775"/>
            </a:xfrm>
            <a:custGeom>
              <a:rect b="b" l="l" r="r" t="t"/>
              <a:pathLst>
                <a:path extrusionOk="0" h="1591" w="952">
                  <a:moveTo>
                    <a:pt x="372" y="0"/>
                  </a:moveTo>
                  <a:lnTo>
                    <a:pt x="0" y="74"/>
                  </a:lnTo>
                  <a:lnTo>
                    <a:pt x="0" y="268"/>
                  </a:lnTo>
                  <a:lnTo>
                    <a:pt x="372" y="193"/>
                  </a:lnTo>
                  <a:lnTo>
                    <a:pt x="372" y="1412"/>
                  </a:lnTo>
                  <a:lnTo>
                    <a:pt x="30" y="1412"/>
                  </a:lnTo>
                  <a:lnTo>
                    <a:pt x="30" y="1590"/>
                  </a:lnTo>
                  <a:lnTo>
                    <a:pt x="951" y="1590"/>
                  </a:lnTo>
                  <a:lnTo>
                    <a:pt x="951" y="1412"/>
                  </a:lnTo>
                  <a:lnTo>
                    <a:pt x="595" y="141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2"/>
            <p:cNvSpPr/>
            <p:nvPr/>
          </p:nvSpPr>
          <p:spPr>
            <a:xfrm>
              <a:off x="4887050" y="2309475"/>
              <a:ext cx="24925" cy="41650"/>
            </a:xfrm>
            <a:custGeom>
              <a:rect b="b" l="l" r="r" t="t"/>
              <a:pathLst>
                <a:path extrusionOk="0" h="1666" w="997">
                  <a:moveTo>
                    <a:pt x="0" y="1"/>
                  </a:moveTo>
                  <a:lnTo>
                    <a:pt x="0" y="1665"/>
                  </a:lnTo>
                  <a:lnTo>
                    <a:pt x="194" y="1665"/>
                  </a:lnTo>
                  <a:lnTo>
                    <a:pt x="194" y="997"/>
                  </a:lnTo>
                  <a:cubicBezTo>
                    <a:pt x="194" y="878"/>
                    <a:pt x="223" y="774"/>
                    <a:pt x="283" y="714"/>
                  </a:cubicBezTo>
                  <a:cubicBezTo>
                    <a:pt x="342" y="640"/>
                    <a:pt x="431" y="610"/>
                    <a:pt x="535" y="610"/>
                  </a:cubicBezTo>
                  <a:cubicBezTo>
                    <a:pt x="625" y="610"/>
                    <a:pt x="699" y="640"/>
                    <a:pt x="744" y="699"/>
                  </a:cubicBezTo>
                  <a:cubicBezTo>
                    <a:pt x="788" y="759"/>
                    <a:pt x="803" y="833"/>
                    <a:pt x="803" y="952"/>
                  </a:cubicBezTo>
                  <a:lnTo>
                    <a:pt x="803" y="1665"/>
                  </a:lnTo>
                  <a:lnTo>
                    <a:pt x="996" y="1665"/>
                  </a:lnTo>
                  <a:lnTo>
                    <a:pt x="996" y="937"/>
                  </a:lnTo>
                  <a:cubicBezTo>
                    <a:pt x="996" y="774"/>
                    <a:pt x="966" y="655"/>
                    <a:pt x="892" y="566"/>
                  </a:cubicBezTo>
                  <a:cubicBezTo>
                    <a:pt x="818" y="476"/>
                    <a:pt x="714" y="447"/>
                    <a:pt x="580" y="447"/>
                  </a:cubicBezTo>
                  <a:cubicBezTo>
                    <a:pt x="506" y="447"/>
                    <a:pt x="431" y="462"/>
                    <a:pt x="357" y="491"/>
                  </a:cubicBezTo>
                  <a:cubicBezTo>
                    <a:pt x="298" y="536"/>
                    <a:pt x="238" y="580"/>
                    <a:pt x="194" y="655"/>
                  </a:cubicBezTo>
                  <a:lnTo>
                    <a:pt x="1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2"/>
            <p:cNvSpPr/>
            <p:nvPr/>
          </p:nvSpPr>
          <p:spPr>
            <a:xfrm>
              <a:off x="4921600" y="2320625"/>
              <a:ext cx="17850" cy="30500"/>
            </a:xfrm>
            <a:custGeom>
              <a:rect b="b" l="l" r="r" t="t"/>
              <a:pathLst>
                <a:path extrusionOk="0" h="1220" w="714">
                  <a:moveTo>
                    <a:pt x="610" y="1"/>
                  </a:moveTo>
                  <a:cubicBezTo>
                    <a:pt x="506" y="1"/>
                    <a:pt x="432" y="16"/>
                    <a:pt x="372" y="45"/>
                  </a:cubicBezTo>
                  <a:cubicBezTo>
                    <a:pt x="298" y="90"/>
                    <a:pt x="253" y="134"/>
                    <a:pt x="209" y="209"/>
                  </a:cubicBezTo>
                  <a:lnTo>
                    <a:pt x="209" y="16"/>
                  </a:lnTo>
                  <a:lnTo>
                    <a:pt x="1" y="16"/>
                  </a:lnTo>
                  <a:lnTo>
                    <a:pt x="1" y="1219"/>
                  </a:lnTo>
                  <a:lnTo>
                    <a:pt x="209" y="1219"/>
                  </a:lnTo>
                  <a:lnTo>
                    <a:pt x="209" y="595"/>
                  </a:lnTo>
                  <a:cubicBezTo>
                    <a:pt x="209" y="461"/>
                    <a:pt x="238" y="357"/>
                    <a:pt x="298" y="283"/>
                  </a:cubicBezTo>
                  <a:cubicBezTo>
                    <a:pt x="357" y="209"/>
                    <a:pt x="446" y="164"/>
                    <a:pt x="550" y="164"/>
                  </a:cubicBezTo>
                  <a:cubicBezTo>
                    <a:pt x="580" y="164"/>
                    <a:pt x="610" y="179"/>
                    <a:pt x="640" y="179"/>
                  </a:cubicBezTo>
                  <a:cubicBezTo>
                    <a:pt x="669" y="179"/>
                    <a:pt x="684" y="194"/>
                    <a:pt x="714" y="209"/>
                  </a:cubicBezTo>
                  <a:lnTo>
                    <a:pt x="71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2"/>
            <p:cNvSpPr/>
            <p:nvPr/>
          </p:nvSpPr>
          <p:spPr>
            <a:xfrm>
              <a:off x="4617325" y="2498225"/>
              <a:ext cx="34950" cy="41625"/>
            </a:xfrm>
            <a:custGeom>
              <a:rect b="b" l="l" r="r" t="t"/>
              <a:pathLst>
                <a:path extrusionOk="0" h="1665" w="1398">
                  <a:moveTo>
                    <a:pt x="803" y="0"/>
                  </a:moveTo>
                  <a:cubicBezTo>
                    <a:pt x="550" y="0"/>
                    <a:pt x="357" y="75"/>
                    <a:pt x="223" y="223"/>
                  </a:cubicBezTo>
                  <a:cubicBezTo>
                    <a:pt x="75" y="372"/>
                    <a:pt x="0" y="580"/>
                    <a:pt x="0" y="833"/>
                  </a:cubicBezTo>
                  <a:cubicBezTo>
                    <a:pt x="0" y="1100"/>
                    <a:pt x="75" y="1293"/>
                    <a:pt x="223" y="1442"/>
                  </a:cubicBezTo>
                  <a:cubicBezTo>
                    <a:pt x="357" y="1590"/>
                    <a:pt x="550" y="1665"/>
                    <a:pt x="803" y="1665"/>
                  </a:cubicBezTo>
                  <a:cubicBezTo>
                    <a:pt x="922" y="1665"/>
                    <a:pt x="1026" y="1650"/>
                    <a:pt x="1130" y="1620"/>
                  </a:cubicBezTo>
                  <a:cubicBezTo>
                    <a:pt x="1234" y="1590"/>
                    <a:pt x="1323" y="1546"/>
                    <a:pt x="1397" y="1486"/>
                  </a:cubicBezTo>
                  <a:lnTo>
                    <a:pt x="1397" y="803"/>
                  </a:lnTo>
                  <a:lnTo>
                    <a:pt x="832" y="803"/>
                  </a:lnTo>
                  <a:lnTo>
                    <a:pt x="832" y="981"/>
                  </a:lnTo>
                  <a:lnTo>
                    <a:pt x="1189" y="981"/>
                  </a:lnTo>
                  <a:lnTo>
                    <a:pt x="1189" y="1397"/>
                  </a:lnTo>
                  <a:cubicBezTo>
                    <a:pt x="1145" y="1427"/>
                    <a:pt x="1085" y="1457"/>
                    <a:pt x="1026" y="1472"/>
                  </a:cubicBezTo>
                  <a:cubicBezTo>
                    <a:pt x="966" y="1486"/>
                    <a:pt x="907" y="1486"/>
                    <a:pt x="818" y="1486"/>
                  </a:cubicBezTo>
                  <a:cubicBezTo>
                    <a:pt x="624" y="1486"/>
                    <a:pt x="476" y="1427"/>
                    <a:pt x="387" y="1323"/>
                  </a:cubicBezTo>
                  <a:cubicBezTo>
                    <a:pt x="283" y="1219"/>
                    <a:pt x="238" y="1055"/>
                    <a:pt x="238" y="833"/>
                  </a:cubicBezTo>
                  <a:cubicBezTo>
                    <a:pt x="238" y="624"/>
                    <a:pt x="283" y="461"/>
                    <a:pt x="387" y="342"/>
                  </a:cubicBezTo>
                  <a:cubicBezTo>
                    <a:pt x="476" y="238"/>
                    <a:pt x="624" y="179"/>
                    <a:pt x="818" y="179"/>
                  </a:cubicBezTo>
                  <a:cubicBezTo>
                    <a:pt x="922" y="179"/>
                    <a:pt x="1011" y="193"/>
                    <a:pt x="1100" y="238"/>
                  </a:cubicBezTo>
                  <a:cubicBezTo>
                    <a:pt x="1204" y="268"/>
                    <a:pt x="1278" y="312"/>
                    <a:pt x="1367" y="387"/>
                  </a:cubicBezTo>
                  <a:lnTo>
                    <a:pt x="1367" y="164"/>
                  </a:lnTo>
                  <a:cubicBezTo>
                    <a:pt x="1278" y="104"/>
                    <a:pt x="1189" y="75"/>
                    <a:pt x="1100" y="45"/>
                  </a:cubicBezTo>
                  <a:cubicBezTo>
                    <a:pt x="1011" y="15"/>
                    <a:pt x="907" y="0"/>
                    <a:pt x="8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2"/>
            <p:cNvSpPr/>
            <p:nvPr/>
          </p:nvSpPr>
          <p:spPr>
            <a:xfrm>
              <a:off x="4662275" y="2498975"/>
              <a:ext cx="30500" cy="40150"/>
            </a:xfrm>
            <a:custGeom>
              <a:rect b="b" l="l" r="r" t="t"/>
              <a:pathLst>
                <a:path extrusionOk="0" h="1606" w="1220">
                  <a:moveTo>
                    <a:pt x="0" y="0"/>
                  </a:moveTo>
                  <a:lnTo>
                    <a:pt x="0" y="1605"/>
                  </a:lnTo>
                  <a:lnTo>
                    <a:pt x="223" y="1605"/>
                  </a:lnTo>
                  <a:lnTo>
                    <a:pt x="223" y="847"/>
                  </a:lnTo>
                  <a:lnTo>
                    <a:pt x="1011" y="847"/>
                  </a:lnTo>
                  <a:lnTo>
                    <a:pt x="1011" y="1605"/>
                  </a:lnTo>
                  <a:lnTo>
                    <a:pt x="1219" y="1605"/>
                  </a:lnTo>
                  <a:lnTo>
                    <a:pt x="1219" y="0"/>
                  </a:lnTo>
                  <a:lnTo>
                    <a:pt x="1011" y="0"/>
                  </a:lnTo>
                  <a:lnTo>
                    <a:pt x="1011" y="654"/>
                  </a:lnTo>
                  <a:lnTo>
                    <a:pt x="223" y="654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2"/>
            <p:cNvSpPr/>
            <p:nvPr/>
          </p:nvSpPr>
          <p:spPr>
            <a:xfrm>
              <a:off x="4703525" y="2498975"/>
              <a:ext cx="5575" cy="40150"/>
            </a:xfrm>
            <a:custGeom>
              <a:rect b="b" l="l" r="r" t="t"/>
              <a:pathLst>
                <a:path extrusionOk="0" h="1606" w="223">
                  <a:moveTo>
                    <a:pt x="0" y="0"/>
                  </a:moveTo>
                  <a:lnTo>
                    <a:pt x="0" y="1605"/>
                  </a:lnTo>
                  <a:lnTo>
                    <a:pt x="223" y="1605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2"/>
            <p:cNvSpPr/>
            <p:nvPr/>
          </p:nvSpPr>
          <p:spPr>
            <a:xfrm>
              <a:off x="4733225" y="2500450"/>
              <a:ext cx="18600" cy="38675"/>
            </a:xfrm>
            <a:custGeom>
              <a:rect b="b" l="l" r="r" t="t"/>
              <a:pathLst>
                <a:path extrusionOk="0" h="1547" w="744">
                  <a:moveTo>
                    <a:pt x="150" y="0"/>
                  </a:moveTo>
                  <a:lnTo>
                    <a:pt x="150" y="342"/>
                  </a:lnTo>
                  <a:lnTo>
                    <a:pt x="1" y="342"/>
                  </a:lnTo>
                  <a:lnTo>
                    <a:pt x="1" y="491"/>
                  </a:lnTo>
                  <a:lnTo>
                    <a:pt x="150" y="491"/>
                  </a:lnTo>
                  <a:lnTo>
                    <a:pt x="150" y="1145"/>
                  </a:lnTo>
                  <a:cubicBezTo>
                    <a:pt x="150" y="1293"/>
                    <a:pt x="179" y="1397"/>
                    <a:pt x="239" y="1457"/>
                  </a:cubicBezTo>
                  <a:cubicBezTo>
                    <a:pt x="298" y="1516"/>
                    <a:pt x="402" y="1546"/>
                    <a:pt x="551" y="1546"/>
                  </a:cubicBezTo>
                  <a:lnTo>
                    <a:pt x="744" y="1546"/>
                  </a:lnTo>
                  <a:lnTo>
                    <a:pt x="744" y="1383"/>
                  </a:lnTo>
                  <a:lnTo>
                    <a:pt x="551" y="1383"/>
                  </a:lnTo>
                  <a:cubicBezTo>
                    <a:pt x="462" y="1383"/>
                    <a:pt x="417" y="1368"/>
                    <a:pt x="387" y="1338"/>
                  </a:cubicBezTo>
                  <a:cubicBezTo>
                    <a:pt x="358" y="1308"/>
                    <a:pt x="343" y="1249"/>
                    <a:pt x="343" y="1145"/>
                  </a:cubicBezTo>
                  <a:lnTo>
                    <a:pt x="343" y="491"/>
                  </a:lnTo>
                  <a:lnTo>
                    <a:pt x="744" y="491"/>
                  </a:lnTo>
                  <a:lnTo>
                    <a:pt x="744" y="342"/>
                  </a:lnTo>
                  <a:lnTo>
                    <a:pt x="343" y="342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2"/>
            <p:cNvSpPr/>
            <p:nvPr/>
          </p:nvSpPr>
          <p:spPr>
            <a:xfrm>
              <a:off x="4759250" y="2514200"/>
              <a:ext cx="34200" cy="15250"/>
            </a:xfrm>
            <a:custGeom>
              <a:rect b="b" l="l" r="r" t="t"/>
              <a:pathLst>
                <a:path extrusionOk="0" h="610" w="1368">
                  <a:moveTo>
                    <a:pt x="0" y="0"/>
                  </a:moveTo>
                  <a:lnTo>
                    <a:pt x="0" y="179"/>
                  </a:lnTo>
                  <a:lnTo>
                    <a:pt x="1367" y="179"/>
                  </a:lnTo>
                  <a:lnTo>
                    <a:pt x="1367" y="0"/>
                  </a:lnTo>
                  <a:close/>
                  <a:moveTo>
                    <a:pt x="0" y="431"/>
                  </a:moveTo>
                  <a:lnTo>
                    <a:pt x="0" y="610"/>
                  </a:lnTo>
                  <a:lnTo>
                    <a:pt x="1367" y="610"/>
                  </a:lnTo>
                  <a:lnTo>
                    <a:pt x="1367" y="4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2"/>
            <p:cNvSpPr/>
            <p:nvPr/>
          </p:nvSpPr>
          <p:spPr>
            <a:xfrm>
              <a:off x="4804950" y="2504525"/>
              <a:ext cx="34575" cy="34600"/>
            </a:xfrm>
            <a:custGeom>
              <a:rect b="b" l="l" r="r" t="t"/>
              <a:pathLst>
                <a:path extrusionOk="0" h="1384" w="1383">
                  <a:moveTo>
                    <a:pt x="595" y="1"/>
                  </a:moveTo>
                  <a:lnTo>
                    <a:pt x="595" y="595"/>
                  </a:lnTo>
                  <a:lnTo>
                    <a:pt x="0" y="595"/>
                  </a:lnTo>
                  <a:lnTo>
                    <a:pt x="0" y="789"/>
                  </a:lnTo>
                  <a:lnTo>
                    <a:pt x="595" y="789"/>
                  </a:lnTo>
                  <a:lnTo>
                    <a:pt x="595" y="1383"/>
                  </a:lnTo>
                  <a:lnTo>
                    <a:pt x="788" y="1383"/>
                  </a:lnTo>
                  <a:lnTo>
                    <a:pt x="788" y="789"/>
                  </a:lnTo>
                  <a:lnTo>
                    <a:pt x="1382" y="789"/>
                  </a:lnTo>
                  <a:lnTo>
                    <a:pt x="1382" y="595"/>
                  </a:lnTo>
                  <a:lnTo>
                    <a:pt x="788" y="595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2"/>
            <p:cNvSpPr/>
            <p:nvPr/>
          </p:nvSpPr>
          <p:spPr>
            <a:xfrm>
              <a:off x="4849525" y="2498225"/>
              <a:ext cx="26025" cy="41625"/>
            </a:xfrm>
            <a:custGeom>
              <a:rect b="b" l="l" r="r" t="t"/>
              <a:pathLst>
                <a:path extrusionOk="0" h="1665" w="1041">
                  <a:moveTo>
                    <a:pt x="476" y="0"/>
                  </a:moveTo>
                  <a:cubicBezTo>
                    <a:pt x="417" y="0"/>
                    <a:pt x="342" y="15"/>
                    <a:pt x="268" y="15"/>
                  </a:cubicBezTo>
                  <a:cubicBezTo>
                    <a:pt x="209" y="30"/>
                    <a:pt x="119" y="45"/>
                    <a:pt x="45" y="75"/>
                  </a:cubicBezTo>
                  <a:lnTo>
                    <a:pt x="45" y="268"/>
                  </a:lnTo>
                  <a:cubicBezTo>
                    <a:pt x="119" y="238"/>
                    <a:pt x="194" y="223"/>
                    <a:pt x="268" y="208"/>
                  </a:cubicBezTo>
                  <a:cubicBezTo>
                    <a:pt x="327" y="193"/>
                    <a:pt x="402" y="193"/>
                    <a:pt x="461" y="193"/>
                  </a:cubicBezTo>
                  <a:cubicBezTo>
                    <a:pt x="565" y="193"/>
                    <a:pt x="654" y="208"/>
                    <a:pt x="699" y="253"/>
                  </a:cubicBezTo>
                  <a:cubicBezTo>
                    <a:pt x="758" y="298"/>
                    <a:pt x="788" y="357"/>
                    <a:pt x="788" y="446"/>
                  </a:cubicBezTo>
                  <a:cubicBezTo>
                    <a:pt x="788" y="520"/>
                    <a:pt x="773" y="580"/>
                    <a:pt x="714" y="624"/>
                  </a:cubicBezTo>
                  <a:cubicBezTo>
                    <a:pt x="654" y="669"/>
                    <a:pt x="565" y="684"/>
                    <a:pt x="461" y="684"/>
                  </a:cubicBezTo>
                  <a:lnTo>
                    <a:pt x="268" y="684"/>
                  </a:lnTo>
                  <a:lnTo>
                    <a:pt x="268" y="862"/>
                  </a:lnTo>
                  <a:lnTo>
                    <a:pt x="461" y="862"/>
                  </a:lnTo>
                  <a:cubicBezTo>
                    <a:pt x="580" y="862"/>
                    <a:pt x="669" y="892"/>
                    <a:pt x="729" y="951"/>
                  </a:cubicBezTo>
                  <a:cubicBezTo>
                    <a:pt x="803" y="996"/>
                    <a:pt x="833" y="1070"/>
                    <a:pt x="833" y="1174"/>
                  </a:cubicBezTo>
                  <a:cubicBezTo>
                    <a:pt x="833" y="1263"/>
                    <a:pt x="803" y="1353"/>
                    <a:pt x="729" y="1397"/>
                  </a:cubicBezTo>
                  <a:cubicBezTo>
                    <a:pt x="654" y="1457"/>
                    <a:pt x="550" y="1486"/>
                    <a:pt x="417" y="1486"/>
                  </a:cubicBezTo>
                  <a:cubicBezTo>
                    <a:pt x="342" y="1486"/>
                    <a:pt x="268" y="1472"/>
                    <a:pt x="194" y="1457"/>
                  </a:cubicBezTo>
                  <a:cubicBezTo>
                    <a:pt x="119" y="1442"/>
                    <a:pt x="60" y="1412"/>
                    <a:pt x="0" y="1382"/>
                  </a:cubicBezTo>
                  <a:lnTo>
                    <a:pt x="0" y="1590"/>
                  </a:lnTo>
                  <a:cubicBezTo>
                    <a:pt x="75" y="1605"/>
                    <a:pt x="149" y="1635"/>
                    <a:pt x="209" y="1650"/>
                  </a:cubicBezTo>
                  <a:cubicBezTo>
                    <a:pt x="283" y="1650"/>
                    <a:pt x="357" y="1665"/>
                    <a:pt x="417" y="1665"/>
                  </a:cubicBezTo>
                  <a:cubicBezTo>
                    <a:pt x="625" y="1665"/>
                    <a:pt x="773" y="1620"/>
                    <a:pt x="877" y="1531"/>
                  </a:cubicBezTo>
                  <a:cubicBezTo>
                    <a:pt x="996" y="1442"/>
                    <a:pt x="1041" y="1323"/>
                    <a:pt x="1041" y="1174"/>
                  </a:cubicBezTo>
                  <a:cubicBezTo>
                    <a:pt x="1041" y="1070"/>
                    <a:pt x="1011" y="981"/>
                    <a:pt x="966" y="907"/>
                  </a:cubicBezTo>
                  <a:cubicBezTo>
                    <a:pt x="907" y="833"/>
                    <a:pt x="818" y="788"/>
                    <a:pt x="714" y="773"/>
                  </a:cubicBezTo>
                  <a:cubicBezTo>
                    <a:pt x="818" y="743"/>
                    <a:pt x="877" y="699"/>
                    <a:pt x="937" y="639"/>
                  </a:cubicBezTo>
                  <a:cubicBezTo>
                    <a:pt x="981" y="580"/>
                    <a:pt x="1011" y="506"/>
                    <a:pt x="1011" y="416"/>
                  </a:cubicBezTo>
                  <a:cubicBezTo>
                    <a:pt x="1011" y="298"/>
                    <a:pt x="966" y="193"/>
                    <a:pt x="862" y="119"/>
                  </a:cubicBezTo>
                  <a:cubicBezTo>
                    <a:pt x="773" y="45"/>
                    <a:pt x="640" y="0"/>
                    <a:pt x="4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2"/>
            <p:cNvSpPr/>
            <p:nvPr/>
          </p:nvSpPr>
          <p:spPr>
            <a:xfrm>
              <a:off x="4885200" y="2497475"/>
              <a:ext cx="24900" cy="41650"/>
            </a:xfrm>
            <a:custGeom>
              <a:rect b="b" l="l" r="r" t="t"/>
              <a:pathLst>
                <a:path extrusionOk="0" h="1666" w="996">
                  <a:moveTo>
                    <a:pt x="0" y="1"/>
                  </a:moveTo>
                  <a:lnTo>
                    <a:pt x="0" y="1665"/>
                  </a:lnTo>
                  <a:lnTo>
                    <a:pt x="193" y="1665"/>
                  </a:lnTo>
                  <a:lnTo>
                    <a:pt x="193" y="981"/>
                  </a:lnTo>
                  <a:cubicBezTo>
                    <a:pt x="193" y="863"/>
                    <a:pt x="223" y="773"/>
                    <a:pt x="283" y="714"/>
                  </a:cubicBezTo>
                  <a:cubicBezTo>
                    <a:pt x="342" y="640"/>
                    <a:pt x="431" y="610"/>
                    <a:pt x="535" y="610"/>
                  </a:cubicBezTo>
                  <a:cubicBezTo>
                    <a:pt x="624" y="610"/>
                    <a:pt x="699" y="640"/>
                    <a:pt x="743" y="684"/>
                  </a:cubicBezTo>
                  <a:cubicBezTo>
                    <a:pt x="788" y="744"/>
                    <a:pt x="803" y="833"/>
                    <a:pt x="803" y="952"/>
                  </a:cubicBezTo>
                  <a:lnTo>
                    <a:pt x="803" y="1665"/>
                  </a:lnTo>
                  <a:lnTo>
                    <a:pt x="996" y="1665"/>
                  </a:lnTo>
                  <a:lnTo>
                    <a:pt x="996" y="937"/>
                  </a:lnTo>
                  <a:cubicBezTo>
                    <a:pt x="996" y="773"/>
                    <a:pt x="966" y="654"/>
                    <a:pt x="892" y="565"/>
                  </a:cubicBezTo>
                  <a:cubicBezTo>
                    <a:pt x="818" y="476"/>
                    <a:pt x="713" y="432"/>
                    <a:pt x="580" y="432"/>
                  </a:cubicBezTo>
                  <a:cubicBezTo>
                    <a:pt x="505" y="432"/>
                    <a:pt x="431" y="446"/>
                    <a:pt x="357" y="491"/>
                  </a:cubicBezTo>
                  <a:cubicBezTo>
                    <a:pt x="297" y="521"/>
                    <a:pt x="238" y="580"/>
                    <a:pt x="193" y="654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2"/>
            <p:cNvSpPr/>
            <p:nvPr/>
          </p:nvSpPr>
          <p:spPr>
            <a:xfrm>
              <a:off x="4919750" y="2508250"/>
              <a:ext cx="17850" cy="30875"/>
            </a:xfrm>
            <a:custGeom>
              <a:rect b="b" l="l" r="r" t="t"/>
              <a:pathLst>
                <a:path extrusionOk="0" h="1235" w="714">
                  <a:moveTo>
                    <a:pt x="610" y="1"/>
                  </a:moveTo>
                  <a:cubicBezTo>
                    <a:pt x="506" y="1"/>
                    <a:pt x="431" y="15"/>
                    <a:pt x="372" y="60"/>
                  </a:cubicBezTo>
                  <a:cubicBezTo>
                    <a:pt x="297" y="90"/>
                    <a:pt x="253" y="149"/>
                    <a:pt x="208" y="223"/>
                  </a:cubicBezTo>
                  <a:lnTo>
                    <a:pt x="208" y="30"/>
                  </a:lnTo>
                  <a:lnTo>
                    <a:pt x="0" y="30"/>
                  </a:lnTo>
                  <a:lnTo>
                    <a:pt x="0" y="1234"/>
                  </a:lnTo>
                  <a:lnTo>
                    <a:pt x="208" y="1234"/>
                  </a:lnTo>
                  <a:lnTo>
                    <a:pt x="208" y="595"/>
                  </a:lnTo>
                  <a:cubicBezTo>
                    <a:pt x="208" y="461"/>
                    <a:pt x="238" y="357"/>
                    <a:pt x="297" y="283"/>
                  </a:cubicBezTo>
                  <a:cubicBezTo>
                    <a:pt x="357" y="209"/>
                    <a:pt x="431" y="179"/>
                    <a:pt x="550" y="179"/>
                  </a:cubicBezTo>
                  <a:cubicBezTo>
                    <a:pt x="580" y="179"/>
                    <a:pt x="610" y="179"/>
                    <a:pt x="639" y="194"/>
                  </a:cubicBezTo>
                  <a:cubicBezTo>
                    <a:pt x="669" y="194"/>
                    <a:pt x="684" y="209"/>
                    <a:pt x="714" y="223"/>
                  </a:cubicBezTo>
                  <a:lnTo>
                    <a:pt x="714" y="15"/>
                  </a:lnTo>
                  <a:cubicBezTo>
                    <a:pt x="684" y="15"/>
                    <a:pt x="669" y="1"/>
                    <a:pt x="6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2"/>
            <p:cNvSpPr/>
            <p:nvPr/>
          </p:nvSpPr>
          <p:spPr>
            <a:xfrm>
              <a:off x="4624750" y="2680650"/>
              <a:ext cx="34950" cy="41250"/>
            </a:xfrm>
            <a:custGeom>
              <a:rect b="b" l="l" r="r" t="t"/>
              <a:pathLst>
                <a:path extrusionOk="0" h="1650" w="1398">
                  <a:moveTo>
                    <a:pt x="803" y="0"/>
                  </a:moveTo>
                  <a:cubicBezTo>
                    <a:pt x="550" y="0"/>
                    <a:pt x="357" y="74"/>
                    <a:pt x="223" y="223"/>
                  </a:cubicBezTo>
                  <a:cubicBezTo>
                    <a:pt x="75" y="357"/>
                    <a:pt x="0" y="565"/>
                    <a:pt x="0" y="832"/>
                  </a:cubicBezTo>
                  <a:cubicBezTo>
                    <a:pt x="0" y="1085"/>
                    <a:pt x="75" y="1293"/>
                    <a:pt x="223" y="1442"/>
                  </a:cubicBezTo>
                  <a:cubicBezTo>
                    <a:pt x="357" y="1590"/>
                    <a:pt x="550" y="1650"/>
                    <a:pt x="803" y="1650"/>
                  </a:cubicBezTo>
                  <a:cubicBezTo>
                    <a:pt x="922" y="1650"/>
                    <a:pt x="1026" y="1635"/>
                    <a:pt x="1130" y="1605"/>
                  </a:cubicBezTo>
                  <a:cubicBezTo>
                    <a:pt x="1234" y="1575"/>
                    <a:pt x="1323" y="1531"/>
                    <a:pt x="1397" y="1471"/>
                  </a:cubicBezTo>
                  <a:lnTo>
                    <a:pt x="1397" y="788"/>
                  </a:lnTo>
                  <a:lnTo>
                    <a:pt x="833" y="788"/>
                  </a:lnTo>
                  <a:lnTo>
                    <a:pt x="833" y="966"/>
                  </a:lnTo>
                  <a:lnTo>
                    <a:pt x="1189" y="966"/>
                  </a:lnTo>
                  <a:lnTo>
                    <a:pt x="1189" y="1397"/>
                  </a:lnTo>
                  <a:cubicBezTo>
                    <a:pt x="1145" y="1427"/>
                    <a:pt x="1085" y="1442"/>
                    <a:pt x="1026" y="1456"/>
                  </a:cubicBezTo>
                  <a:cubicBezTo>
                    <a:pt x="966" y="1471"/>
                    <a:pt x="907" y="1486"/>
                    <a:pt x="818" y="1486"/>
                  </a:cubicBezTo>
                  <a:cubicBezTo>
                    <a:pt x="625" y="1486"/>
                    <a:pt x="476" y="1427"/>
                    <a:pt x="387" y="1323"/>
                  </a:cubicBezTo>
                  <a:cubicBezTo>
                    <a:pt x="283" y="1204"/>
                    <a:pt x="238" y="1040"/>
                    <a:pt x="238" y="832"/>
                  </a:cubicBezTo>
                  <a:cubicBezTo>
                    <a:pt x="238" y="609"/>
                    <a:pt x="283" y="446"/>
                    <a:pt x="387" y="342"/>
                  </a:cubicBezTo>
                  <a:cubicBezTo>
                    <a:pt x="476" y="238"/>
                    <a:pt x="625" y="178"/>
                    <a:pt x="818" y="178"/>
                  </a:cubicBezTo>
                  <a:cubicBezTo>
                    <a:pt x="922" y="178"/>
                    <a:pt x="1011" y="193"/>
                    <a:pt x="1100" y="223"/>
                  </a:cubicBezTo>
                  <a:cubicBezTo>
                    <a:pt x="1204" y="268"/>
                    <a:pt x="1279" y="312"/>
                    <a:pt x="1368" y="386"/>
                  </a:cubicBezTo>
                  <a:lnTo>
                    <a:pt x="1368" y="149"/>
                  </a:lnTo>
                  <a:cubicBezTo>
                    <a:pt x="1279" y="104"/>
                    <a:pt x="1189" y="60"/>
                    <a:pt x="1100" y="30"/>
                  </a:cubicBezTo>
                  <a:cubicBezTo>
                    <a:pt x="1011" y="15"/>
                    <a:pt x="907" y="0"/>
                    <a:pt x="8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2"/>
            <p:cNvSpPr/>
            <p:nvPr/>
          </p:nvSpPr>
          <p:spPr>
            <a:xfrm>
              <a:off x="4669700" y="2681375"/>
              <a:ext cx="30500" cy="39775"/>
            </a:xfrm>
            <a:custGeom>
              <a:rect b="b" l="l" r="r" t="t"/>
              <a:pathLst>
                <a:path extrusionOk="0" h="1591" w="1220">
                  <a:moveTo>
                    <a:pt x="1" y="1"/>
                  </a:moveTo>
                  <a:lnTo>
                    <a:pt x="1" y="1591"/>
                  </a:lnTo>
                  <a:lnTo>
                    <a:pt x="224" y="1591"/>
                  </a:lnTo>
                  <a:lnTo>
                    <a:pt x="224" y="833"/>
                  </a:lnTo>
                  <a:lnTo>
                    <a:pt x="1011" y="833"/>
                  </a:lnTo>
                  <a:lnTo>
                    <a:pt x="1011" y="1591"/>
                  </a:lnTo>
                  <a:lnTo>
                    <a:pt x="1219" y="1591"/>
                  </a:lnTo>
                  <a:lnTo>
                    <a:pt x="1219" y="1"/>
                  </a:lnTo>
                  <a:lnTo>
                    <a:pt x="1011" y="1"/>
                  </a:lnTo>
                  <a:lnTo>
                    <a:pt x="1011" y="655"/>
                  </a:lnTo>
                  <a:lnTo>
                    <a:pt x="224" y="65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2"/>
            <p:cNvSpPr/>
            <p:nvPr/>
          </p:nvSpPr>
          <p:spPr>
            <a:xfrm>
              <a:off x="4710950" y="2681375"/>
              <a:ext cx="5600" cy="39775"/>
            </a:xfrm>
            <a:custGeom>
              <a:rect b="b" l="l" r="r" t="t"/>
              <a:pathLst>
                <a:path extrusionOk="0" h="1591" w="224">
                  <a:moveTo>
                    <a:pt x="0" y="1"/>
                  </a:moveTo>
                  <a:lnTo>
                    <a:pt x="0" y="1591"/>
                  </a:lnTo>
                  <a:lnTo>
                    <a:pt x="223" y="1591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2"/>
            <p:cNvSpPr/>
            <p:nvPr/>
          </p:nvSpPr>
          <p:spPr>
            <a:xfrm>
              <a:off x="4740675" y="2682875"/>
              <a:ext cx="18600" cy="38275"/>
            </a:xfrm>
            <a:custGeom>
              <a:rect b="b" l="l" r="r" t="t"/>
              <a:pathLst>
                <a:path extrusionOk="0" h="1531" w="744">
                  <a:moveTo>
                    <a:pt x="149" y="0"/>
                  </a:moveTo>
                  <a:lnTo>
                    <a:pt x="149" y="342"/>
                  </a:lnTo>
                  <a:lnTo>
                    <a:pt x="0" y="342"/>
                  </a:lnTo>
                  <a:lnTo>
                    <a:pt x="0" y="491"/>
                  </a:lnTo>
                  <a:lnTo>
                    <a:pt x="149" y="491"/>
                  </a:lnTo>
                  <a:lnTo>
                    <a:pt x="149" y="1145"/>
                  </a:lnTo>
                  <a:cubicBezTo>
                    <a:pt x="149" y="1293"/>
                    <a:pt x="178" y="1397"/>
                    <a:pt x="238" y="1457"/>
                  </a:cubicBezTo>
                  <a:cubicBezTo>
                    <a:pt x="297" y="1516"/>
                    <a:pt x="401" y="1531"/>
                    <a:pt x="550" y="1531"/>
                  </a:cubicBezTo>
                  <a:lnTo>
                    <a:pt x="743" y="1531"/>
                  </a:lnTo>
                  <a:lnTo>
                    <a:pt x="743" y="1367"/>
                  </a:lnTo>
                  <a:lnTo>
                    <a:pt x="550" y="1367"/>
                  </a:lnTo>
                  <a:cubicBezTo>
                    <a:pt x="461" y="1367"/>
                    <a:pt x="416" y="1353"/>
                    <a:pt x="387" y="1323"/>
                  </a:cubicBezTo>
                  <a:cubicBezTo>
                    <a:pt x="357" y="1308"/>
                    <a:pt x="342" y="1234"/>
                    <a:pt x="342" y="1145"/>
                  </a:cubicBezTo>
                  <a:lnTo>
                    <a:pt x="342" y="491"/>
                  </a:lnTo>
                  <a:lnTo>
                    <a:pt x="743" y="491"/>
                  </a:lnTo>
                  <a:lnTo>
                    <a:pt x="743" y="342"/>
                  </a:lnTo>
                  <a:lnTo>
                    <a:pt x="342" y="342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2"/>
            <p:cNvSpPr/>
            <p:nvPr/>
          </p:nvSpPr>
          <p:spPr>
            <a:xfrm>
              <a:off x="4766675" y="2696250"/>
              <a:ext cx="34200" cy="15625"/>
            </a:xfrm>
            <a:custGeom>
              <a:rect b="b" l="l" r="r" t="t"/>
              <a:pathLst>
                <a:path extrusionOk="0" h="625" w="1368">
                  <a:moveTo>
                    <a:pt x="0" y="0"/>
                  </a:moveTo>
                  <a:lnTo>
                    <a:pt x="0" y="179"/>
                  </a:lnTo>
                  <a:lnTo>
                    <a:pt x="1368" y="179"/>
                  </a:lnTo>
                  <a:lnTo>
                    <a:pt x="1368" y="0"/>
                  </a:lnTo>
                  <a:close/>
                  <a:moveTo>
                    <a:pt x="0" y="446"/>
                  </a:moveTo>
                  <a:lnTo>
                    <a:pt x="0" y="624"/>
                  </a:lnTo>
                  <a:lnTo>
                    <a:pt x="1368" y="624"/>
                  </a:lnTo>
                  <a:lnTo>
                    <a:pt x="1368" y="44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2"/>
            <p:cNvSpPr/>
            <p:nvPr/>
          </p:nvSpPr>
          <p:spPr>
            <a:xfrm>
              <a:off x="4812375" y="2686950"/>
              <a:ext cx="34575" cy="34200"/>
            </a:xfrm>
            <a:custGeom>
              <a:rect b="b" l="l" r="r" t="t"/>
              <a:pathLst>
                <a:path extrusionOk="0" h="1368" w="1383">
                  <a:moveTo>
                    <a:pt x="595" y="1"/>
                  </a:moveTo>
                  <a:lnTo>
                    <a:pt x="595" y="595"/>
                  </a:lnTo>
                  <a:lnTo>
                    <a:pt x="0" y="595"/>
                  </a:lnTo>
                  <a:lnTo>
                    <a:pt x="0" y="774"/>
                  </a:lnTo>
                  <a:lnTo>
                    <a:pt x="595" y="774"/>
                  </a:lnTo>
                  <a:lnTo>
                    <a:pt x="595" y="1368"/>
                  </a:lnTo>
                  <a:lnTo>
                    <a:pt x="788" y="1368"/>
                  </a:lnTo>
                  <a:lnTo>
                    <a:pt x="788" y="774"/>
                  </a:lnTo>
                  <a:lnTo>
                    <a:pt x="1382" y="774"/>
                  </a:lnTo>
                  <a:lnTo>
                    <a:pt x="1382" y="595"/>
                  </a:lnTo>
                  <a:lnTo>
                    <a:pt x="788" y="595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2"/>
            <p:cNvSpPr/>
            <p:nvPr/>
          </p:nvSpPr>
          <p:spPr>
            <a:xfrm>
              <a:off x="4856575" y="2680650"/>
              <a:ext cx="27525" cy="41250"/>
            </a:xfrm>
            <a:custGeom>
              <a:rect b="b" l="l" r="r" t="t"/>
              <a:pathLst>
                <a:path extrusionOk="0" h="1650" w="1101">
                  <a:moveTo>
                    <a:pt x="566" y="743"/>
                  </a:moveTo>
                  <a:cubicBezTo>
                    <a:pt x="670" y="743"/>
                    <a:pt x="744" y="773"/>
                    <a:pt x="803" y="847"/>
                  </a:cubicBezTo>
                  <a:cubicBezTo>
                    <a:pt x="848" y="907"/>
                    <a:pt x="878" y="996"/>
                    <a:pt x="878" y="1115"/>
                  </a:cubicBezTo>
                  <a:cubicBezTo>
                    <a:pt x="878" y="1234"/>
                    <a:pt x="848" y="1323"/>
                    <a:pt x="803" y="1382"/>
                  </a:cubicBezTo>
                  <a:cubicBezTo>
                    <a:pt x="744" y="1456"/>
                    <a:pt x="670" y="1486"/>
                    <a:pt x="566" y="1486"/>
                  </a:cubicBezTo>
                  <a:cubicBezTo>
                    <a:pt x="476" y="1486"/>
                    <a:pt x="387" y="1456"/>
                    <a:pt x="343" y="1382"/>
                  </a:cubicBezTo>
                  <a:cubicBezTo>
                    <a:pt x="283" y="1323"/>
                    <a:pt x="253" y="1234"/>
                    <a:pt x="253" y="1115"/>
                  </a:cubicBezTo>
                  <a:cubicBezTo>
                    <a:pt x="253" y="996"/>
                    <a:pt x="283" y="907"/>
                    <a:pt x="343" y="847"/>
                  </a:cubicBezTo>
                  <a:cubicBezTo>
                    <a:pt x="387" y="773"/>
                    <a:pt x="476" y="743"/>
                    <a:pt x="566" y="743"/>
                  </a:cubicBezTo>
                  <a:close/>
                  <a:moveTo>
                    <a:pt x="655" y="0"/>
                  </a:moveTo>
                  <a:cubicBezTo>
                    <a:pt x="462" y="0"/>
                    <a:pt x="298" y="74"/>
                    <a:pt x="179" y="223"/>
                  </a:cubicBezTo>
                  <a:cubicBezTo>
                    <a:pt x="60" y="372"/>
                    <a:pt x="1" y="580"/>
                    <a:pt x="1" y="832"/>
                  </a:cubicBezTo>
                  <a:cubicBezTo>
                    <a:pt x="1" y="1100"/>
                    <a:pt x="45" y="1308"/>
                    <a:pt x="149" y="1442"/>
                  </a:cubicBezTo>
                  <a:cubicBezTo>
                    <a:pt x="239" y="1590"/>
                    <a:pt x="387" y="1650"/>
                    <a:pt x="566" y="1650"/>
                  </a:cubicBezTo>
                  <a:cubicBezTo>
                    <a:pt x="729" y="1650"/>
                    <a:pt x="863" y="1605"/>
                    <a:pt x="952" y="1501"/>
                  </a:cubicBezTo>
                  <a:cubicBezTo>
                    <a:pt x="1056" y="1412"/>
                    <a:pt x="1101" y="1278"/>
                    <a:pt x="1101" y="1115"/>
                  </a:cubicBezTo>
                  <a:cubicBezTo>
                    <a:pt x="1101" y="951"/>
                    <a:pt x="1056" y="817"/>
                    <a:pt x="967" y="713"/>
                  </a:cubicBezTo>
                  <a:cubicBezTo>
                    <a:pt x="863" y="624"/>
                    <a:pt x="744" y="565"/>
                    <a:pt x="580" y="565"/>
                  </a:cubicBezTo>
                  <a:cubicBezTo>
                    <a:pt x="506" y="565"/>
                    <a:pt x="432" y="580"/>
                    <a:pt x="372" y="624"/>
                  </a:cubicBezTo>
                  <a:cubicBezTo>
                    <a:pt x="313" y="654"/>
                    <a:pt x="253" y="699"/>
                    <a:pt x="209" y="758"/>
                  </a:cubicBezTo>
                  <a:cubicBezTo>
                    <a:pt x="224" y="565"/>
                    <a:pt x="268" y="416"/>
                    <a:pt x="343" y="327"/>
                  </a:cubicBezTo>
                  <a:cubicBezTo>
                    <a:pt x="417" y="223"/>
                    <a:pt x="521" y="178"/>
                    <a:pt x="670" y="178"/>
                  </a:cubicBezTo>
                  <a:cubicBezTo>
                    <a:pt x="714" y="178"/>
                    <a:pt x="774" y="193"/>
                    <a:pt x="833" y="193"/>
                  </a:cubicBezTo>
                  <a:cubicBezTo>
                    <a:pt x="893" y="208"/>
                    <a:pt x="937" y="238"/>
                    <a:pt x="997" y="253"/>
                  </a:cubicBezTo>
                  <a:lnTo>
                    <a:pt x="997" y="60"/>
                  </a:lnTo>
                  <a:cubicBezTo>
                    <a:pt x="937" y="45"/>
                    <a:pt x="878" y="30"/>
                    <a:pt x="818" y="15"/>
                  </a:cubicBezTo>
                  <a:cubicBezTo>
                    <a:pt x="774" y="0"/>
                    <a:pt x="71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2"/>
            <p:cNvSpPr/>
            <p:nvPr/>
          </p:nvSpPr>
          <p:spPr>
            <a:xfrm>
              <a:off x="4892625" y="2679525"/>
              <a:ext cx="24925" cy="41625"/>
            </a:xfrm>
            <a:custGeom>
              <a:rect b="b" l="l" r="r" t="t"/>
              <a:pathLst>
                <a:path extrusionOk="0" h="1665" w="997">
                  <a:moveTo>
                    <a:pt x="0" y="1"/>
                  </a:moveTo>
                  <a:lnTo>
                    <a:pt x="0" y="1665"/>
                  </a:lnTo>
                  <a:lnTo>
                    <a:pt x="194" y="1665"/>
                  </a:lnTo>
                  <a:lnTo>
                    <a:pt x="194" y="996"/>
                  </a:lnTo>
                  <a:cubicBezTo>
                    <a:pt x="194" y="877"/>
                    <a:pt x="223" y="788"/>
                    <a:pt x="283" y="714"/>
                  </a:cubicBezTo>
                  <a:cubicBezTo>
                    <a:pt x="342" y="654"/>
                    <a:pt x="431" y="610"/>
                    <a:pt x="535" y="610"/>
                  </a:cubicBezTo>
                  <a:cubicBezTo>
                    <a:pt x="625" y="610"/>
                    <a:pt x="699" y="640"/>
                    <a:pt x="743" y="699"/>
                  </a:cubicBezTo>
                  <a:cubicBezTo>
                    <a:pt x="788" y="758"/>
                    <a:pt x="803" y="833"/>
                    <a:pt x="803" y="952"/>
                  </a:cubicBezTo>
                  <a:lnTo>
                    <a:pt x="803" y="1665"/>
                  </a:lnTo>
                  <a:lnTo>
                    <a:pt x="996" y="1665"/>
                  </a:lnTo>
                  <a:lnTo>
                    <a:pt x="996" y="952"/>
                  </a:lnTo>
                  <a:cubicBezTo>
                    <a:pt x="996" y="788"/>
                    <a:pt x="966" y="654"/>
                    <a:pt x="892" y="565"/>
                  </a:cubicBezTo>
                  <a:cubicBezTo>
                    <a:pt x="818" y="491"/>
                    <a:pt x="714" y="446"/>
                    <a:pt x="580" y="446"/>
                  </a:cubicBezTo>
                  <a:cubicBezTo>
                    <a:pt x="506" y="446"/>
                    <a:pt x="431" y="461"/>
                    <a:pt x="357" y="491"/>
                  </a:cubicBezTo>
                  <a:cubicBezTo>
                    <a:pt x="298" y="536"/>
                    <a:pt x="238" y="580"/>
                    <a:pt x="194" y="654"/>
                  </a:cubicBezTo>
                  <a:lnTo>
                    <a:pt x="1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2"/>
            <p:cNvSpPr/>
            <p:nvPr/>
          </p:nvSpPr>
          <p:spPr>
            <a:xfrm>
              <a:off x="4927175" y="2690675"/>
              <a:ext cx="17850" cy="30475"/>
            </a:xfrm>
            <a:custGeom>
              <a:rect b="b" l="l" r="r" t="t"/>
              <a:pathLst>
                <a:path extrusionOk="0" h="1219" w="714">
                  <a:moveTo>
                    <a:pt x="610" y="0"/>
                  </a:moveTo>
                  <a:cubicBezTo>
                    <a:pt x="521" y="0"/>
                    <a:pt x="431" y="15"/>
                    <a:pt x="372" y="45"/>
                  </a:cubicBezTo>
                  <a:cubicBezTo>
                    <a:pt x="298" y="90"/>
                    <a:pt x="253" y="134"/>
                    <a:pt x="209" y="208"/>
                  </a:cubicBezTo>
                  <a:lnTo>
                    <a:pt x="209" y="30"/>
                  </a:lnTo>
                  <a:lnTo>
                    <a:pt x="0" y="30"/>
                  </a:lnTo>
                  <a:lnTo>
                    <a:pt x="0" y="1219"/>
                  </a:lnTo>
                  <a:lnTo>
                    <a:pt x="209" y="1219"/>
                  </a:lnTo>
                  <a:lnTo>
                    <a:pt x="209" y="595"/>
                  </a:lnTo>
                  <a:cubicBezTo>
                    <a:pt x="209" y="461"/>
                    <a:pt x="238" y="357"/>
                    <a:pt x="298" y="283"/>
                  </a:cubicBezTo>
                  <a:cubicBezTo>
                    <a:pt x="357" y="208"/>
                    <a:pt x="446" y="179"/>
                    <a:pt x="550" y="179"/>
                  </a:cubicBezTo>
                  <a:lnTo>
                    <a:pt x="639" y="179"/>
                  </a:lnTo>
                  <a:cubicBezTo>
                    <a:pt x="669" y="194"/>
                    <a:pt x="684" y="194"/>
                    <a:pt x="714" y="208"/>
                  </a:cubicBezTo>
                  <a:lnTo>
                    <a:pt x="71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" name="Google Shape;1038;p32"/>
          <p:cNvGrpSpPr/>
          <p:nvPr/>
        </p:nvGrpSpPr>
        <p:grpSpPr>
          <a:xfrm>
            <a:off x="447136" y="753567"/>
            <a:ext cx="7966381" cy="1409864"/>
            <a:chOff x="2778250" y="2513075"/>
            <a:chExt cx="3837925" cy="611575"/>
          </a:xfrm>
        </p:grpSpPr>
        <p:sp>
          <p:nvSpPr>
            <p:cNvPr id="1039" name="Google Shape;1039;p32"/>
            <p:cNvSpPr/>
            <p:nvPr/>
          </p:nvSpPr>
          <p:spPr>
            <a:xfrm>
              <a:off x="2803900" y="2675450"/>
              <a:ext cx="280900" cy="280900"/>
            </a:xfrm>
            <a:custGeom>
              <a:rect b="b" l="l" r="r" t="t"/>
              <a:pathLst>
                <a:path extrusionOk="0" h="11236" w="11236">
                  <a:moveTo>
                    <a:pt x="0" y="0"/>
                  </a:moveTo>
                  <a:lnTo>
                    <a:pt x="0" y="11235"/>
                  </a:lnTo>
                  <a:lnTo>
                    <a:pt x="11235" y="11235"/>
                  </a:lnTo>
                  <a:lnTo>
                    <a:pt x="11235" y="0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2"/>
            <p:cNvSpPr/>
            <p:nvPr/>
          </p:nvSpPr>
          <p:spPr>
            <a:xfrm>
              <a:off x="3149775" y="2672100"/>
              <a:ext cx="260475" cy="260450"/>
            </a:xfrm>
            <a:custGeom>
              <a:rect b="b" l="l" r="r" t="t"/>
              <a:pathLst>
                <a:path extrusionOk="0" h="10418" w="10419">
                  <a:moveTo>
                    <a:pt x="1" y="0"/>
                  </a:moveTo>
                  <a:lnTo>
                    <a:pt x="1" y="10418"/>
                  </a:lnTo>
                  <a:lnTo>
                    <a:pt x="10418" y="10418"/>
                  </a:lnTo>
                  <a:lnTo>
                    <a:pt x="10418" y="0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2"/>
            <p:cNvSpPr/>
            <p:nvPr/>
          </p:nvSpPr>
          <p:spPr>
            <a:xfrm>
              <a:off x="3177275" y="2699225"/>
              <a:ext cx="260475" cy="260450"/>
            </a:xfrm>
            <a:custGeom>
              <a:rect b="b" l="l" r="r" t="t"/>
              <a:pathLst>
                <a:path extrusionOk="0" h="10418" w="10419">
                  <a:moveTo>
                    <a:pt x="0" y="0"/>
                  </a:moveTo>
                  <a:lnTo>
                    <a:pt x="0" y="10418"/>
                  </a:lnTo>
                  <a:lnTo>
                    <a:pt x="10418" y="10418"/>
                  </a:lnTo>
                  <a:lnTo>
                    <a:pt x="10418" y="0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2"/>
            <p:cNvSpPr/>
            <p:nvPr/>
          </p:nvSpPr>
          <p:spPr>
            <a:xfrm>
              <a:off x="3650225" y="2737100"/>
              <a:ext cx="130075" cy="130075"/>
            </a:xfrm>
            <a:custGeom>
              <a:rect b="b" l="l" r="r" t="t"/>
              <a:pathLst>
                <a:path extrusionOk="0" h="5203" w="5203">
                  <a:moveTo>
                    <a:pt x="1" y="1"/>
                  </a:moveTo>
                  <a:lnTo>
                    <a:pt x="1" y="5202"/>
                  </a:lnTo>
                  <a:lnTo>
                    <a:pt x="5202" y="5202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2"/>
            <p:cNvSpPr/>
            <p:nvPr/>
          </p:nvSpPr>
          <p:spPr>
            <a:xfrm>
              <a:off x="3677725" y="2764600"/>
              <a:ext cx="130050" cy="130075"/>
            </a:xfrm>
            <a:custGeom>
              <a:rect b="b" l="l" r="r" t="t"/>
              <a:pathLst>
                <a:path extrusionOk="0" h="5203" w="5202">
                  <a:moveTo>
                    <a:pt x="0" y="1"/>
                  </a:moveTo>
                  <a:lnTo>
                    <a:pt x="0" y="5202"/>
                  </a:lnTo>
                  <a:lnTo>
                    <a:pt x="5202" y="5202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2"/>
            <p:cNvSpPr/>
            <p:nvPr/>
          </p:nvSpPr>
          <p:spPr>
            <a:xfrm>
              <a:off x="4020275" y="2709625"/>
              <a:ext cx="130425" cy="130425"/>
            </a:xfrm>
            <a:custGeom>
              <a:rect b="b" l="l" r="r" t="t"/>
              <a:pathLst>
                <a:path extrusionOk="0" h="5217" w="5217">
                  <a:moveTo>
                    <a:pt x="0" y="0"/>
                  </a:moveTo>
                  <a:lnTo>
                    <a:pt x="0" y="5217"/>
                  </a:lnTo>
                  <a:lnTo>
                    <a:pt x="5217" y="5217"/>
                  </a:lnTo>
                  <a:lnTo>
                    <a:pt x="5217" y="0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2"/>
            <p:cNvSpPr/>
            <p:nvPr/>
          </p:nvSpPr>
          <p:spPr>
            <a:xfrm>
              <a:off x="4047775" y="2737100"/>
              <a:ext cx="130050" cy="130075"/>
            </a:xfrm>
            <a:custGeom>
              <a:rect b="b" l="l" r="r" t="t"/>
              <a:pathLst>
                <a:path extrusionOk="0" h="5203" w="5202">
                  <a:moveTo>
                    <a:pt x="0" y="1"/>
                  </a:moveTo>
                  <a:lnTo>
                    <a:pt x="0" y="5202"/>
                  </a:lnTo>
                  <a:lnTo>
                    <a:pt x="5202" y="5202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2"/>
            <p:cNvSpPr/>
            <p:nvPr/>
          </p:nvSpPr>
          <p:spPr>
            <a:xfrm>
              <a:off x="4075250" y="2764600"/>
              <a:ext cx="130075" cy="130075"/>
            </a:xfrm>
            <a:custGeom>
              <a:rect b="b" l="l" r="r" t="t"/>
              <a:pathLst>
                <a:path extrusionOk="0" h="5203" w="5203">
                  <a:moveTo>
                    <a:pt x="1" y="1"/>
                  </a:moveTo>
                  <a:lnTo>
                    <a:pt x="1" y="5202"/>
                  </a:lnTo>
                  <a:lnTo>
                    <a:pt x="5202" y="5202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2"/>
            <p:cNvSpPr/>
            <p:nvPr/>
          </p:nvSpPr>
          <p:spPr>
            <a:xfrm>
              <a:off x="4102375" y="2791725"/>
              <a:ext cx="130425" cy="130425"/>
            </a:xfrm>
            <a:custGeom>
              <a:rect b="b" l="l" r="r" t="t"/>
              <a:pathLst>
                <a:path extrusionOk="0" h="5217" w="5217">
                  <a:moveTo>
                    <a:pt x="1" y="1"/>
                  </a:moveTo>
                  <a:lnTo>
                    <a:pt x="1" y="5217"/>
                  </a:lnTo>
                  <a:lnTo>
                    <a:pt x="5217" y="5217"/>
                  </a:lnTo>
                  <a:lnTo>
                    <a:pt x="5217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2"/>
            <p:cNvSpPr/>
            <p:nvPr/>
          </p:nvSpPr>
          <p:spPr>
            <a:xfrm>
              <a:off x="4284050" y="2709625"/>
              <a:ext cx="130450" cy="130425"/>
            </a:xfrm>
            <a:custGeom>
              <a:rect b="b" l="l" r="r" t="t"/>
              <a:pathLst>
                <a:path extrusionOk="0" h="5217" w="5218">
                  <a:moveTo>
                    <a:pt x="1" y="0"/>
                  </a:moveTo>
                  <a:lnTo>
                    <a:pt x="1" y="5217"/>
                  </a:lnTo>
                  <a:lnTo>
                    <a:pt x="5217" y="5217"/>
                  </a:lnTo>
                  <a:lnTo>
                    <a:pt x="5217" y="0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2"/>
            <p:cNvSpPr/>
            <p:nvPr/>
          </p:nvSpPr>
          <p:spPr>
            <a:xfrm>
              <a:off x="4311550" y="2737100"/>
              <a:ext cx="130425" cy="130075"/>
            </a:xfrm>
            <a:custGeom>
              <a:rect b="b" l="l" r="r" t="t"/>
              <a:pathLst>
                <a:path extrusionOk="0" h="5203" w="5217">
                  <a:moveTo>
                    <a:pt x="1" y="1"/>
                  </a:moveTo>
                  <a:lnTo>
                    <a:pt x="1" y="5202"/>
                  </a:lnTo>
                  <a:lnTo>
                    <a:pt x="5217" y="5202"/>
                  </a:lnTo>
                  <a:lnTo>
                    <a:pt x="5217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2"/>
            <p:cNvSpPr/>
            <p:nvPr/>
          </p:nvSpPr>
          <p:spPr>
            <a:xfrm>
              <a:off x="4339050" y="2764600"/>
              <a:ext cx="130050" cy="130075"/>
            </a:xfrm>
            <a:custGeom>
              <a:rect b="b" l="l" r="r" t="t"/>
              <a:pathLst>
                <a:path extrusionOk="0" h="5203" w="5202">
                  <a:moveTo>
                    <a:pt x="0" y="1"/>
                  </a:moveTo>
                  <a:lnTo>
                    <a:pt x="0" y="5202"/>
                  </a:lnTo>
                  <a:lnTo>
                    <a:pt x="5202" y="5202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2"/>
            <p:cNvSpPr/>
            <p:nvPr/>
          </p:nvSpPr>
          <p:spPr>
            <a:xfrm>
              <a:off x="4366525" y="2791725"/>
              <a:ext cx="130075" cy="130425"/>
            </a:xfrm>
            <a:custGeom>
              <a:rect b="b" l="l" r="r" t="t"/>
              <a:pathLst>
                <a:path extrusionOk="0" h="5217" w="5203">
                  <a:moveTo>
                    <a:pt x="1" y="1"/>
                  </a:moveTo>
                  <a:lnTo>
                    <a:pt x="1" y="5217"/>
                  </a:lnTo>
                  <a:lnTo>
                    <a:pt x="5202" y="5217"/>
                  </a:lnTo>
                  <a:lnTo>
                    <a:pt x="5202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2"/>
            <p:cNvSpPr/>
            <p:nvPr/>
          </p:nvSpPr>
          <p:spPr>
            <a:xfrm>
              <a:off x="4774100" y="2742325"/>
              <a:ext cx="65425" cy="65025"/>
            </a:xfrm>
            <a:custGeom>
              <a:rect b="b" l="l" r="r" t="t"/>
              <a:pathLst>
                <a:path extrusionOk="0" h="2601" w="2617">
                  <a:moveTo>
                    <a:pt x="1" y="0"/>
                  </a:moveTo>
                  <a:lnTo>
                    <a:pt x="1" y="2601"/>
                  </a:lnTo>
                  <a:lnTo>
                    <a:pt x="2616" y="2601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2"/>
            <p:cNvSpPr/>
            <p:nvPr/>
          </p:nvSpPr>
          <p:spPr>
            <a:xfrm>
              <a:off x="4801600" y="2769800"/>
              <a:ext cx="65050" cy="65050"/>
            </a:xfrm>
            <a:custGeom>
              <a:rect b="b" l="l" r="r" t="t"/>
              <a:pathLst>
                <a:path extrusionOk="0" h="2602" w="2602">
                  <a:moveTo>
                    <a:pt x="0" y="1"/>
                  </a:moveTo>
                  <a:lnTo>
                    <a:pt x="0" y="2601"/>
                  </a:lnTo>
                  <a:lnTo>
                    <a:pt x="2601" y="2601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2"/>
            <p:cNvSpPr/>
            <p:nvPr/>
          </p:nvSpPr>
          <p:spPr>
            <a:xfrm>
              <a:off x="4829100" y="2796925"/>
              <a:ext cx="65025" cy="65425"/>
            </a:xfrm>
            <a:custGeom>
              <a:rect b="b" l="l" r="r" t="t"/>
              <a:pathLst>
                <a:path extrusionOk="0" h="2617" w="2601">
                  <a:moveTo>
                    <a:pt x="0" y="1"/>
                  </a:moveTo>
                  <a:lnTo>
                    <a:pt x="0" y="2616"/>
                  </a:lnTo>
                  <a:lnTo>
                    <a:pt x="2601" y="2616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2"/>
            <p:cNvSpPr/>
            <p:nvPr/>
          </p:nvSpPr>
          <p:spPr>
            <a:xfrm>
              <a:off x="4856575" y="2824425"/>
              <a:ext cx="65050" cy="65050"/>
            </a:xfrm>
            <a:custGeom>
              <a:rect b="b" l="l" r="r" t="t"/>
              <a:pathLst>
                <a:path extrusionOk="0" h="2602" w="2602">
                  <a:moveTo>
                    <a:pt x="1" y="0"/>
                  </a:moveTo>
                  <a:lnTo>
                    <a:pt x="1" y="2601"/>
                  </a:lnTo>
                  <a:lnTo>
                    <a:pt x="2602" y="2601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2"/>
            <p:cNvSpPr/>
            <p:nvPr/>
          </p:nvSpPr>
          <p:spPr>
            <a:xfrm>
              <a:off x="5096225" y="2687325"/>
              <a:ext cx="65400" cy="65050"/>
            </a:xfrm>
            <a:custGeom>
              <a:rect b="b" l="l" r="r" t="t"/>
              <a:pathLst>
                <a:path extrusionOk="0" h="2602" w="2616">
                  <a:moveTo>
                    <a:pt x="0" y="1"/>
                  </a:moveTo>
                  <a:lnTo>
                    <a:pt x="0" y="2601"/>
                  </a:lnTo>
                  <a:lnTo>
                    <a:pt x="2616" y="2601"/>
                  </a:lnTo>
                  <a:lnTo>
                    <a:pt x="2616" y="1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2"/>
            <p:cNvSpPr/>
            <p:nvPr/>
          </p:nvSpPr>
          <p:spPr>
            <a:xfrm>
              <a:off x="5123700" y="2714825"/>
              <a:ext cx="65050" cy="65050"/>
            </a:xfrm>
            <a:custGeom>
              <a:rect b="b" l="l" r="r" t="t"/>
              <a:pathLst>
                <a:path extrusionOk="0" h="2602" w="2602">
                  <a:moveTo>
                    <a:pt x="1" y="0"/>
                  </a:moveTo>
                  <a:lnTo>
                    <a:pt x="1" y="2601"/>
                  </a:lnTo>
                  <a:lnTo>
                    <a:pt x="2602" y="2601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2"/>
            <p:cNvSpPr/>
            <p:nvPr/>
          </p:nvSpPr>
          <p:spPr>
            <a:xfrm>
              <a:off x="5151200" y="2742325"/>
              <a:ext cx="65050" cy="65025"/>
            </a:xfrm>
            <a:custGeom>
              <a:rect b="b" l="l" r="r" t="t"/>
              <a:pathLst>
                <a:path extrusionOk="0" h="2601" w="2602">
                  <a:moveTo>
                    <a:pt x="1" y="0"/>
                  </a:moveTo>
                  <a:lnTo>
                    <a:pt x="1" y="2601"/>
                  </a:lnTo>
                  <a:lnTo>
                    <a:pt x="2601" y="2601"/>
                  </a:lnTo>
                  <a:lnTo>
                    <a:pt x="2601" y="0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2"/>
            <p:cNvSpPr/>
            <p:nvPr/>
          </p:nvSpPr>
          <p:spPr>
            <a:xfrm>
              <a:off x="5178700" y="2769800"/>
              <a:ext cx="65050" cy="65050"/>
            </a:xfrm>
            <a:custGeom>
              <a:rect b="b" l="l" r="r" t="t"/>
              <a:pathLst>
                <a:path extrusionOk="0" h="2602" w="2602">
                  <a:moveTo>
                    <a:pt x="0" y="1"/>
                  </a:moveTo>
                  <a:lnTo>
                    <a:pt x="0" y="2601"/>
                  </a:lnTo>
                  <a:lnTo>
                    <a:pt x="2601" y="2601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2"/>
            <p:cNvSpPr/>
            <p:nvPr/>
          </p:nvSpPr>
          <p:spPr>
            <a:xfrm>
              <a:off x="5205825" y="2796925"/>
              <a:ext cx="65400" cy="65425"/>
            </a:xfrm>
            <a:custGeom>
              <a:rect b="b" l="l" r="r" t="t"/>
              <a:pathLst>
                <a:path extrusionOk="0" h="2617" w="2616">
                  <a:moveTo>
                    <a:pt x="0" y="1"/>
                  </a:moveTo>
                  <a:lnTo>
                    <a:pt x="0" y="2616"/>
                  </a:lnTo>
                  <a:lnTo>
                    <a:pt x="2616" y="2616"/>
                  </a:lnTo>
                  <a:lnTo>
                    <a:pt x="2616" y="1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2"/>
            <p:cNvSpPr/>
            <p:nvPr/>
          </p:nvSpPr>
          <p:spPr>
            <a:xfrm>
              <a:off x="5233325" y="2824425"/>
              <a:ext cx="65400" cy="65050"/>
            </a:xfrm>
            <a:custGeom>
              <a:rect b="b" l="l" r="r" t="t"/>
              <a:pathLst>
                <a:path extrusionOk="0" h="2602" w="2616">
                  <a:moveTo>
                    <a:pt x="0" y="0"/>
                  </a:moveTo>
                  <a:lnTo>
                    <a:pt x="0" y="2601"/>
                  </a:lnTo>
                  <a:lnTo>
                    <a:pt x="2616" y="2601"/>
                  </a:lnTo>
                  <a:lnTo>
                    <a:pt x="2616" y="0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2"/>
            <p:cNvSpPr/>
            <p:nvPr/>
          </p:nvSpPr>
          <p:spPr>
            <a:xfrm>
              <a:off x="5260800" y="2851925"/>
              <a:ext cx="65050" cy="65025"/>
            </a:xfrm>
            <a:custGeom>
              <a:rect b="b" l="l" r="r" t="t"/>
              <a:pathLst>
                <a:path extrusionOk="0" h="2601" w="2602">
                  <a:moveTo>
                    <a:pt x="1" y="0"/>
                  </a:moveTo>
                  <a:lnTo>
                    <a:pt x="1" y="2601"/>
                  </a:lnTo>
                  <a:lnTo>
                    <a:pt x="2601" y="2601"/>
                  </a:lnTo>
                  <a:lnTo>
                    <a:pt x="2601" y="0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2"/>
            <p:cNvSpPr/>
            <p:nvPr/>
          </p:nvSpPr>
          <p:spPr>
            <a:xfrm>
              <a:off x="5288300" y="2879400"/>
              <a:ext cx="65050" cy="65050"/>
            </a:xfrm>
            <a:custGeom>
              <a:rect b="b" l="l" r="r" t="t"/>
              <a:pathLst>
                <a:path extrusionOk="0" h="2602" w="2602">
                  <a:moveTo>
                    <a:pt x="0" y="1"/>
                  </a:moveTo>
                  <a:lnTo>
                    <a:pt x="0" y="2602"/>
                  </a:lnTo>
                  <a:lnTo>
                    <a:pt x="2601" y="2602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2"/>
            <p:cNvSpPr/>
            <p:nvPr/>
          </p:nvSpPr>
          <p:spPr>
            <a:xfrm>
              <a:off x="5411650" y="2687325"/>
              <a:ext cx="65050" cy="65050"/>
            </a:xfrm>
            <a:custGeom>
              <a:rect b="b" l="l" r="r" t="t"/>
              <a:pathLst>
                <a:path extrusionOk="0" h="2602" w="2602">
                  <a:moveTo>
                    <a:pt x="0" y="1"/>
                  </a:moveTo>
                  <a:lnTo>
                    <a:pt x="0" y="2601"/>
                  </a:lnTo>
                  <a:lnTo>
                    <a:pt x="2601" y="2601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2"/>
            <p:cNvSpPr/>
            <p:nvPr/>
          </p:nvSpPr>
          <p:spPr>
            <a:xfrm>
              <a:off x="5439150" y="2714825"/>
              <a:ext cx="65025" cy="65050"/>
            </a:xfrm>
            <a:custGeom>
              <a:rect b="b" l="l" r="r" t="t"/>
              <a:pathLst>
                <a:path extrusionOk="0" h="2602" w="2601">
                  <a:moveTo>
                    <a:pt x="0" y="0"/>
                  </a:moveTo>
                  <a:lnTo>
                    <a:pt x="0" y="2601"/>
                  </a:lnTo>
                  <a:lnTo>
                    <a:pt x="2601" y="2601"/>
                  </a:lnTo>
                  <a:lnTo>
                    <a:pt x="2601" y="0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2"/>
            <p:cNvSpPr/>
            <p:nvPr/>
          </p:nvSpPr>
          <p:spPr>
            <a:xfrm>
              <a:off x="5466250" y="2742325"/>
              <a:ext cx="65425" cy="65025"/>
            </a:xfrm>
            <a:custGeom>
              <a:rect b="b" l="l" r="r" t="t"/>
              <a:pathLst>
                <a:path extrusionOk="0" h="2601" w="2617">
                  <a:moveTo>
                    <a:pt x="1" y="0"/>
                  </a:moveTo>
                  <a:lnTo>
                    <a:pt x="1" y="2601"/>
                  </a:lnTo>
                  <a:lnTo>
                    <a:pt x="2617" y="2601"/>
                  </a:lnTo>
                  <a:lnTo>
                    <a:pt x="2617" y="0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2"/>
            <p:cNvSpPr/>
            <p:nvPr/>
          </p:nvSpPr>
          <p:spPr>
            <a:xfrm>
              <a:off x="5493750" y="2769800"/>
              <a:ext cx="65425" cy="65050"/>
            </a:xfrm>
            <a:custGeom>
              <a:rect b="b" l="l" r="r" t="t"/>
              <a:pathLst>
                <a:path extrusionOk="0" h="2602" w="2617">
                  <a:moveTo>
                    <a:pt x="1" y="1"/>
                  </a:moveTo>
                  <a:lnTo>
                    <a:pt x="1" y="2601"/>
                  </a:lnTo>
                  <a:lnTo>
                    <a:pt x="2616" y="2601"/>
                  </a:lnTo>
                  <a:lnTo>
                    <a:pt x="2616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2"/>
            <p:cNvSpPr/>
            <p:nvPr/>
          </p:nvSpPr>
          <p:spPr>
            <a:xfrm>
              <a:off x="5521250" y="2796925"/>
              <a:ext cx="65050" cy="65425"/>
            </a:xfrm>
            <a:custGeom>
              <a:rect b="b" l="l" r="r" t="t"/>
              <a:pathLst>
                <a:path extrusionOk="0" h="2617" w="2602">
                  <a:moveTo>
                    <a:pt x="0" y="1"/>
                  </a:moveTo>
                  <a:lnTo>
                    <a:pt x="0" y="2616"/>
                  </a:lnTo>
                  <a:lnTo>
                    <a:pt x="2601" y="2616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2"/>
            <p:cNvSpPr/>
            <p:nvPr/>
          </p:nvSpPr>
          <p:spPr>
            <a:xfrm>
              <a:off x="5548750" y="2824425"/>
              <a:ext cx="65025" cy="65050"/>
            </a:xfrm>
            <a:custGeom>
              <a:rect b="b" l="l" r="r" t="t"/>
              <a:pathLst>
                <a:path extrusionOk="0" h="2602" w="2601">
                  <a:moveTo>
                    <a:pt x="0" y="0"/>
                  </a:moveTo>
                  <a:lnTo>
                    <a:pt x="0" y="2601"/>
                  </a:lnTo>
                  <a:lnTo>
                    <a:pt x="2601" y="2601"/>
                  </a:lnTo>
                  <a:lnTo>
                    <a:pt x="2601" y="0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2"/>
            <p:cNvSpPr/>
            <p:nvPr/>
          </p:nvSpPr>
          <p:spPr>
            <a:xfrm>
              <a:off x="5576225" y="2851925"/>
              <a:ext cx="65050" cy="65025"/>
            </a:xfrm>
            <a:custGeom>
              <a:rect b="b" l="l" r="r" t="t"/>
              <a:pathLst>
                <a:path extrusionOk="0" h="2601" w="2602">
                  <a:moveTo>
                    <a:pt x="1" y="0"/>
                  </a:moveTo>
                  <a:lnTo>
                    <a:pt x="1" y="2601"/>
                  </a:lnTo>
                  <a:lnTo>
                    <a:pt x="2602" y="2601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2"/>
            <p:cNvSpPr/>
            <p:nvPr/>
          </p:nvSpPr>
          <p:spPr>
            <a:xfrm>
              <a:off x="5603350" y="2879400"/>
              <a:ext cx="65425" cy="65050"/>
            </a:xfrm>
            <a:custGeom>
              <a:rect b="b" l="l" r="r" t="t"/>
              <a:pathLst>
                <a:path extrusionOk="0" h="2602" w="2617">
                  <a:moveTo>
                    <a:pt x="1" y="1"/>
                  </a:moveTo>
                  <a:lnTo>
                    <a:pt x="1" y="2602"/>
                  </a:lnTo>
                  <a:lnTo>
                    <a:pt x="2616" y="2602"/>
                  </a:lnTo>
                  <a:lnTo>
                    <a:pt x="2616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2"/>
            <p:cNvSpPr/>
            <p:nvPr/>
          </p:nvSpPr>
          <p:spPr>
            <a:xfrm>
              <a:off x="5716675" y="2687325"/>
              <a:ext cx="65050" cy="65050"/>
            </a:xfrm>
            <a:custGeom>
              <a:rect b="b" l="l" r="r" t="t"/>
              <a:pathLst>
                <a:path extrusionOk="0" h="2602" w="2602">
                  <a:moveTo>
                    <a:pt x="0" y="1"/>
                  </a:moveTo>
                  <a:lnTo>
                    <a:pt x="0" y="2601"/>
                  </a:lnTo>
                  <a:lnTo>
                    <a:pt x="2601" y="2601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2"/>
            <p:cNvSpPr/>
            <p:nvPr/>
          </p:nvSpPr>
          <p:spPr>
            <a:xfrm>
              <a:off x="5744175" y="2714825"/>
              <a:ext cx="65025" cy="65050"/>
            </a:xfrm>
            <a:custGeom>
              <a:rect b="b" l="l" r="r" t="t"/>
              <a:pathLst>
                <a:path extrusionOk="0" h="2602" w="2601">
                  <a:moveTo>
                    <a:pt x="0" y="0"/>
                  </a:moveTo>
                  <a:lnTo>
                    <a:pt x="0" y="2601"/>
                  </a:lnTo>
                  <a:lnTo>
                    <a:pt x="2601" y="2601"/>
                  </a:lnTo>
                  <a:lnTo>
                    <a:pt x="2601" y="0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2"/>
            <p:cNvSpPr/>
            <p:nvPr/>
          </p:nvSpPr>
          <p:spPr>
            <a:xfrm>
              <a:off x="5771275" y="2742325"/>
              <a:ext cx="65425" cy="65025"/>
            </a:xfrm>
            <a:custGeom>
              <a:rect b="b" l="l" r="r" t="t"/>
              <a:pathLst>
                <a:path extrusionOk="0" h="2601" w="2617">
                  <a:moveTo>
                    <a:pt x="1" y="0"/>
                  </a:moveTo>
                  <a:lnTo>
                    <a:pt x="1" y="2601"/>
                  </a:lnTo>
                  <a:lnTo>
                    <a:pt x="2617" y="2601"/>
                  </a:lnTo>
                  <a:lnTo>
                    <a:pt x="2617" y="0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2"/>
            <p:cNvSpPr/>
            <p:nvPr/>
          </p:nvSpPr>
          <p:spPr>
            <a:xfrm>
              <a:off x="5798775" y="2769800"/>
              <a:ext cx="65050" cy="65050"/>
            </a:xfrm>
            <a:custGeom>
              <a:rect b="b" l="l" r="r" t="t"/>
              <a:pathLst>
                <a:path extrusionOk="0" h="2602" w="2602">
                  <a:moveTo>
                    <a:pt x="1" y="1"/>
                  </a:moveTo>
                  <a:lnTo>
                    <a:pt x="1" y="2601"/>
                  </a:lnTo>
                  <a:lnTo>
                    <a:pt x="2601" y="2601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2"/>
            <p:cNvSpPr/>
            <p:nvPr/>
          </p:nvSpPr>
          <p:spPr>
            <a:xfrm>
              <a:off x="5826275" y="2796925"/>
              <a:ext cx="65050" cy="65425"/>
            </a:xfrm>
            <a:custGeom>
              <a:rect b="b" l="l" r="r" t="t"/>
              <a:pathLst>
                <a:path extrusionOk="0" h="2617" w="2602">
                  <a:moveTo>
                    <a:pt x="0" y="1"/>
                  </a:moveTo>
                  <a:lnTo>
                    <a:pt x="0" y="2616"/>
                  </a:lnTo>
                  <a:lnTo>
                    <a:pt x="2601" y="2616"/>
                  </a:lnTo>
                  <a:lnTo>
                    <a:pt x="2601" y="1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2"/>
            <p:cNvSpPr/>
            <p:nvPr/>
          </p:nvSpPr>
          <p:spPr>
            <a:xfrm>
              <a:off x="5853775" y="2824425"/>
              <a:ext cx="65025" cy="65050"/>
            </a:xfrm>
            <a:custGeom>
              <a:rect b="b" l="l" r="r" t="t"/>
              <a:pathLst>
                <a:path extrusionOk="0" h="2602" w="2601">
                  <a:moveTo>
                    <a:pt x="0" y="0"/>
                  </a:moveTo>
                  <a:lnTo>
                    <a:pt x="0" y="2601"/>
                  </a:lnTo>
                  <a:lnTo>
                    <a:pt x="2601" y="2601"/>
                  </a:lnTo>
                  <a:lnTo>
                    <a:pt x="2601" y="0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2"/>
            <p:cNvSpPr/>
            <p:nvPr/>
          </p:nvSpPr>
          <p:spPr>
            <a:xfrm>
              <a:off x="5881250" y="2851925"/>
              <a:ext cx="65050" cy="65025"/>
            </a:xfrm>
            <a:custGeom>
              <a:rect b="b" l="l" r="r" t="t"/>
              <a:pathLst>
                <a:path extrusionOk="0" h="2601" w="2602">
                  <a:moveTo>
                    <a:pt x="1" y="0"/>
                  </a:moveTo>
                  <a:lnTo>
                    <a:pt x="1" y="2601"/>
                  </a:lnTo>
                  <a:lnTo>
                    <a:pt x="2602" y="2601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A0A0A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2"/>
            <p:cNvSpPr/>
            <p:nvPr/>
          </p:nvSpPr>
          <p:spPr>
            <a:xfrm>
              <a:off x="5908375" y="2879400"/>
              <a:ext cx="65425" cy="65050"/>
            </a:xfrm>
            <a:custGeom>
              <a:rect b="b" l="l" r="r" t="t"/>
              <a:pathLst>
                <a:path extrusionOk="0" h="2602" w="2617">
                  <a:moveTo>
                    <a:pt x="1" y="1"/>
                  </a:moveTo>
                  <a:lnTo>
                    <a:pt x="1" y="2602"/>
                  </a:lnTo>
                  <a:lnTo>
                    <a:pt x="2616" y="2602"/>
                  </a:lnTo>
                  <a:lnTo>
                    <a:pt x="2616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2"/>
            <p:cNvSpPr/>
            <p:nvPr/>
          </p:nvSpPr>
          <p:spPr>
            <a:xfrm>
              <a:off x="3032750" y="2749750"/>
              <a:ext cx="23800" cy="23800"/>
            </a:xfrm>
            <a:custGeom>
              <a:rect b="b" l="l" r="r" t="t"/>
              <a:pathLst>
                <a:path extrusionOk="0" h="952" w="952">
                  <a:moveTo>
                    <a:pt x="0" y="0"/>
                  </a:moveTo>
                  <a:lnTo>
                    <a:pt x="0" y="951"/>
                  </a:lnTo>
                  <a:lnTo>
                    <a:pt x="952" y="951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00000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2"/>
            <p:cNvSpPr/>
            <p:nvPr/>
          </p:nvSpPr>
          <p:spPr>
            <a:xfrm>
              <a:off x="3312150" y="2797675"/>
              <a:ext cx="6700" cy="7075"/>
            </a:xfrm>
            <a:custGeom>
              <a:rect b="b" l="l" r="r" t="t"/>
              <a:pathLst>
                <a:path extrusionOk="0" h="283" w="268">
                  <a:moveTo>
                    <a:pt x="0" y="0"/>
                  </a:moveTo>
                  <a:lnTo>
                    <a:pt x="0" y="283"/>
                  </a:lnTo>
                  <a:lnTo>
                    <a:pt x="268" y="283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00000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2"/>
            <p:cNvSpPr/>
            <p:nvPr/>
          </p:nvSpPr>
          <p:spPr>
            <a:xfrm>
              <a:off x="3725275" y="2827400"/>
              <a:ext cx="10425" cy="10050"/>
            </a:xfrm>
            <a:custGeom>
              <a:rect b="b" l="l" r="r" t="t"/>
              <a:pathLst>
                <a:path extrusionOk="0" h="402" w="417">
                  <a:moveTo>
                    <a:pt x="1" y="0"/>
                  </a:moveTo>
                  <a:lnTo>
                    <a:pt x="1" y="402"/>
                  </a:lnTo>
                  <a:lnTo>
                    <a:pt x="417" y="402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00000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2"/>
            <p:cNvSpPr/>
            <p:nvPr/>
          </p:nvSpPr>
          <p:spPr>
            <a:xfrm>
              <a:off x="4145475" y="2811050"/>
              <a:ext cx="10425" cy="10425"/>
            </a:xfrm>
            <a:custGeom>
              <a:rect b="b" l="l" r="r" t="t"/>
              <a:pathLst>
                <a:path extrusionOk="0" h="417" w="417">
                  <a:moveTo>
                    <a:pt x="1" y="0"/>
                  </a:moveTo>
                  <a:lnTo>
                    <a:pt x="1" y="416"/>
                  </a:lnTo>
                  <a:lnTo>
                    <a:pt x="417" y="416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00000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2"/>
            <p:cNvSpPr/>
            <p:nvPr/>
          </p:nvSpPr>
          <p:spPr>
            <a:xfrm>
              <a:off x="4475775" y="2838900"/>
              <a:ext cx="7075" cy="6725"/>
            </a:xfrm>
            <a:custGeom>
              <a:rect b="b" l="l" r="r" t="t"/>
              <a:pathLst>
                <a:path extrusionOk="0" h="269" w="283">
                  <a:moveTo>
                    <a:pt x="0" y="1"/>
                  </a:moveTo>
                  <a:lnTo>
                    <a:pt x="0" y="268"/>
                  </a:lnTo>
                  <a:lnTo>
                    <a:pt x="283" y="268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0000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2"/>
            <p:cNvSpPr/>
            <p:nvPr/>
          </p:nvSpPr>
          <p:spPr>
            <a:xfrm>
              <a:off x="4898200" y="2866775"/>
              <a:ext cx="10050" cy="10425"/>
            </a:xfrm>
            <a:custGeom>
              <a:rect b="b" l="l" r="r" t="t"/>
              <a:pathLst>
                <a:path extrusionOk="0" h="417" w="402">
                  <a:moveTo>
                    <a:pt x="0" y="1"/>
                  </a:moveTo>
                  <a:lnTo>
                    <a:pt x="0" y="417"/>
                  </a:lnTo>
                  <a:lnTo>
                    <a:pt x="402" y="417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rgbClr val="00000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2"/>
            <p:cNvSpPr/>
            <p:nvPr/>
          </p:nvSpPr>
          <p:spPr>
            <a:xfrm>
              <a:off x="5299450" y="2918800"/>
              <a:ext cx="10050" cy="10425"/>
            </a:xfrm>
            <a:custGeom>
              <a:rect b="b" l="l" r="r" t="t"/>
              <a:pathLst>
                <a:path extrusionOk="0" h="417" w="402">
                  <a:moveTo>
                    <a:pt x="0" y="0"/>
                  </a:moveTo>
                  <a:lnTo>
                    <a:pt x="0" y="416"/>
                  </a:lnTo>
                  <a:lnTo>
                    <a:pt x="402" y="416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2"/>
            <p:cNvSpPr/>
            <p:nvPr/>
          </p:nvSpPr>
          <p:spPr>
            <a:xfrm>
              <a:off x="5646825" y="2892050"/>
              <a:ext cx="10050" cy="10425"/>
            </a:xfrm>
            <a:custGeom>
              <a:rect b="b" l="l" r="r" t="t"/>
              <a:pathLst>
                <a:path extrusionOk="0" h="417" w="402">
                  <a:moveTo>
                    <a:pt x="0" y="0"/>
                  </a:moveTo>
                  <a:lnTo>
                    <a:pt x="0" y="416"/>
                  </a:lnTo>
                  <a:lnTo>
                    <a:pt x="402" y="416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2"/>
            <p:cNvSpPr/>
            <p:nvPr/>
          </p:nvSpPr>
          <p:spPr>
            <a:xfrm>
              <a:off x="3056525" y="2773525"/>
              <a:ext cx="352600" cy="1125"/>
            </a:xfrm>
            <a:custGeom>
              <a:rect b="b" l="l" r="r" t="t"/>
              <a:pathLst>
                <a:path extrusionOk="0" h="45" w="14104">
                  <a:moveTo>
                    <a:pt x="1" y="0"/>
                  </a:moveTo>
                  <a:lnTo>
                    <a:pt x="14104" y="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2"/>
            <p:cNvSpPr/>
            <p:nvPr/>
          </p:nvSpPr>
          <p:spPr>
            <a:xfrm>
              <a:off x="3056525" y="2773525"/>
              <a:ext cx="352600" cy="1125"/>
            </a:xfrm>
            <a:custGeom>
              <a:rect b="b" l="l" r="r" t="t"/>
              <a:pathLst>
                <a:path extrusionOk="0" fill="none" h="45" w="14104">
                  <a:moveTo>
                    <a:pt x="1" y="0"/>
                  </a:moveTo>
                  <a:lnTo>
                    <a:pt x="14104" y="45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2"/>
            <p:cNvSpPr/>
            <p:nvPr/>
          </p:nvSpPr>
          <p:spPr>
            <a:xfrm>
              <a:off x="3056525" y="2749750"/>
              <a:ext cx="352600" cy="24900"/>
            </a:xfrm>
            <a:custGeom>
              <a:rect b="b" l="l" r="r" t="t"/>
              <a:pathLst>
                <a:path extrusionOk="0" h="996" w="14104">
                  <a:moveTo>
                    <a:pt x="1" y="0"/>
                  </a:moveTo>
                  <a:lnTo>
                    <a:pt x="14104" y="99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2"/>
            <p:cNvSpPr/>
            <p:nvPr/>
          </p:nvSpPr>
          <p:spPr>
            <a:xfrm>
              <a:off x="3056525" y="2749750"/>
              <a:ext cx="352600" cy="24900"/>
            </a:xfrm>
            <a:custGeom>
              <a:rect b="b" l="l" r="r" t="t"/>
              <a:pathLst>
                <a:path extrusionOk="0" fill="none" h="996" w="14104">
                  <a:moveTo>
                    <a:pt x="1" y="0"/>
                  </a:moveTo>
                  <a:lnTo>
                    <a:pt x="14104" y="996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2"/>
            <p:cNvSpPr/>
            <p:nvPr/>
          </p:nvSpPr>
          <p:spPr>
            <a:xfrm>
              <a:off x="3318825" y="2804725"/>
              <a:ext cx="428025" cy="10425"/>
            </a:xfrm>
            <a:custGeom>
              <a:rect b="b" l="l" r="r" t="t"/>
              <a:pathLst>
                <a:path extrusionOk="0" h="417" w="17121">
                  <a:moveTo>
                    <a:pt x="1" y="1"/>
                  </a:moveTo>
                  <a:lnTo>
                    <a:pt x="17121" y="41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2"/>
            <p:cNvSpPr/>
            <p:nvPr/>
          </p:nvSpPr>
          <p:spPr>
            <a:xfrm>
              <a:off x="3318825" y="2804725"/>
              <a:ext cx="428025" cy="10425"/>
            </a:xfrm>
            <a:custGeom>
              <a:rect b="b" l="l" r="r" t="t"/>
              <a:pathLst>
                <a:path extrusionOk="0" fill="none" h="417" w="17121">
                  <a:moveTo>
                    <a:pt x="1" y="1"/>
                  </a:moveTo>
                  <a:lnTo>
                    <a:pt x="17121" y="417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2"/>
            <p:cNvSpPr/>
            <p:nvPr/>
          </p:nvSpPr>
          <p:spPr>
            <a:xfrm>
              <a:off x="3318825" y="2797675"/>
              <a:ext cx="428025" cy="17475"/>
            </a:xfrm>
            <a:custGeom>
              <a:rect b="b" l="l" r="r" t="t"/>
              <a:pathLst>
                <a:path extrusionOk="0" h="699" w="17121">
                  <a:moveTo>
                    <a:pt x="1" y="0"/>
                  </a:moveTo>
                  <a:lnTo>
                    <a:pt x="17121" y="69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2"/>
            <p:cNvSpPr/>
            <p:nvPr/>
          </p:nvSpPr>
          <p:spPr>
            <a:xfrm>
              <a:off x="3318825" y="2797675"/>
              <a:ext cx="428025" cy="17475"/>
            </a:xfrm>
            <a:custGeom>
              <a:rect b="b" l="l" r="r" t="t"/>
              <a:pathLst>
                <a:path extrusionOk="0" fill="none" h="699" w="17121">
                  <a:moveTo>
                    <a:pt x="1" y="0"/>
                  </a:moveTo>
                  <a:lnTo>
                    <a:pt x="17121" y="699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2"/>
            <p:cNvSpPr/>
            <p:nvPr/>
          </p:nvSpPr>
          <p:spPr>
            <a:xfrm>
              <a:off x="3735675" y="2837425"/>
              <a:ext cx="418750" cy="22700"/>
            </a:xfrm>
            <a:custGeom>
              <a:rect b="b" l="l" r="r" t="t"/>
              <a:pathLst>
                <a:path extrusionOk="0" h="908" w="16750">
                  <a:moveTo>
                    <a:pt x="1" y="1"/>
                  </a:moveTo>
                  <a:lnTo>
                    <a:pt x="16749" y="90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2"/>
            <p:cNvSpPr/>
            <p:nvPr/>
          </p:nvSpPr>
          <p:spPr>
            <a:xfrm>
              <a:off x="3735675" y="2837425"/>
              <a:ext cx="418750" cy="22700"/>
            </a:xfrm>
            <a:custGeom>
              <a:rect b="b" l="l" r="r" t="t"/>
              <a:pathLst>
                <a:path extrusionOk="0" fill="none" h="908" w="16750">
                  <a:moveTo>
                    <a:pt x="1" y="1"/>
                  </a:moveTo>
                  <a:lnTo>
                    <a:pt x="16749" y="907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2"/>
            <p:cNvSpPr/>
            <p:nvPr/>
          </p:nvSpPr>
          <p:spPr>
            <a:xfrm>
              <a:off x="3735675" y="2827400"/>
              <a:ext cx="418750" cy="32725"/>
            </a:xfrm>
            <a:custGeom>
              <a:rect b="b" l="l" r="r" t="t"/>
              <a:pathLst>
                <a:path extrusionOk="0" h="1309" w="16750">
                  <a:moveTo>
                    <a:pt x="1" y="0"/>
                  </a:moveTo>
                  <a:lnTo>
                    <a:pt x="16749" y="130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2"/>
            <p:cNvSpPr/>
            <p:nvPr/>
          </p:nvSpPr>
          <p:spPr>
            <a:xfrm>
              <a:off x="3735675" y="2827400"/>
              <a:ext cx="418750" cy="32725"/>
            </a:xfrm>
            <a:custGeom>
              <a:rect b="b" l="l" r="r" t="t"/>
              <a:pathLst>
                <a:path extrusionOk="0" fill="none" h="1309" w="16750">
                  <a:moveTo>
                    <a:pt x="1" y="0"/>
                  </a:moveTo>
                  <a:lnTo>
                    <a:pt x="16749" y="1308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2"/>
            <p:cNvSpPr/>
            <p:nvPr/>
          </p:nvSpPr>
          <p:spPr>
            <a:xfrm>
              <a:off x="4155875" y="2812525"/>
              <a:ext cx="257125" cy="8950"/>
            </a:xfrm>
            <a:custGeom>
              <a:rect b="b" l="l" r="r" t="t"/>
              <a:pathLst>
                <a:path extrusionOk="0" h="358" w="10285">
                  <a:moveTo>
                    <a:pt x="1" y="357"/>
                  </a:moveTo>
                  <a:lnTo>
                    <a:pt x="10285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2"/>
            <p:cNvSpPr/>
            <p:nvPr/>
          </p:nvSpPr>
          <p:spPr>
            <a:xfrm>
              <a:off x="4155875" y="2812525"/>
              <a:ext cx="257125" cy="8950"/>
            </a:xfrm>
            <a:custGeom>
              <a:rect b="b" l="l" r="r" t="t"/>
              <a:pathLst>
                <a:path extrusionOk="0" fill="none" h="358" w="10285">
                  <a:moveTo>
                    <a:pt x="1" y="357"/>
                  </a:moveTo>
                  <a:lnTo>
                    <a:pt x="10285" y="1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2"/>
            <p:cNvSpPr/>
            <p:nvPr/>
          </p:nvSpPr>
          <p:spPr>
            <a:xfrm>
              <a:off x="4155875" y="2811050"/>
              <a:ext cx="257125" cy="1500"/>
            </a:xfrm>
            <a:custGeom>
              <a:rect b="b" l="l" r="r" t="t"/>
              <a:pathLst>
                <a:path extrusionOk="0" h="60" w="10285">
                  <a:moveTo>
                    <a:pt x="1" y="0"/>
                  </a:moveTo>
                  <a:lnTo>
                    <a:pt x="10285" y="6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2"/>
            <p:cNvSpPr/>
            <p:nvPr/>
          </p:nvSpPr>
          <p:spPr>
            <a:xfrm>
              <a:off x="4155875" y="2811050"/>
              <a:ext cx="257125" cy="1500"/>
            </a:xfrm>
            <a:custGeom>
              <a:rect b="b" l="l" r="r" t="t"/>
              <a:pathLst>
                <a:path extrusionOk="0" fill="none" h="60" w="10285">
                  <a:moveTo>
                    <a:pt x="1" y="0"/>
                  </a:moveTo>
                  <a:lnTo>
                    <a:pt x="10285" y="60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2"/>
            <p:cNvSpPr/>
            <p:nvPr/>
          </p:nvSpPr>
          <p:spPr>
            <a:xfrm>
              <a:off x="4482825" y="2845600"/>
              <a:ext cx="431375" cy="3750"/>
            </a:xfrm>
            <a:custGeom>
              <a:rect b="b" l="l" r="r" t="t"/>
              <a:pathLst>
                <a:path extrusionOk="0" h="150" w="17255">
                  <a:moveTo>
                    <a:pt x="1" y="0"/>
                  </a:moveTo>
                  <a:lnTo>
                    <a:pt x="17254" y="14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2"/>
            <p:cNvSpPr/>
            <p:nvPr/>
          </p:nvSpPr>
          <p:spPr>
            <a:xfrm>
              <a:off x="4482825" y="2845600"/>
              <a:ext cx="431375" cy="3750"/>
            </a:xfrm>
            <a:custGeom>
              <a:rect b="b" l="l" r="r" t="t"/>
              <a:pathLst>
                <a:path extrusionOk="0" fill="none" h="150" w="17255">
                  <a:moveTo>
                    <a:pt x="1" y="0"/>
                  </a:moveTo>
                  <a:lnTo>
                    <a:pt x="17254" y="149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2"/>
            <p:cNvSpPr/>
            <p:nvPr/>
          </p:nvSpPr>
          <p:spPr>
            <a:xfrm>
              <a:off x="4482825" y="2838900"/>
              <a:ext cx="431375" cy="10450"/>
            </a:xfrm>
            <a:custGeom>
              <a:rect b="b" l="l" r="r" t="t"/>
              <a:pathLst>
                <a:path extrusionOk="0" h="418" w="17255">
                  <a:moveTo>
                    <a:pt x="1" y="1"/>
                  </a:moveTo>
                  <a:lnTo>
                    <a:pt x="17254" y="41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2"/>
            <p:cNvSpPr/>
            <p:nvPr/>
          </p:nvSpPr>
          <p:spPr>
            <a:xfrm>
              <a:off x="4482825" y="2838900"/>
              <a:ext cx="431375" cy="10450"/>
            </a:xfrm>
            <a:custGeom>
              <a:rect b="b" l="l" r="r" t="t"/>
              <a:pathLst>
                <a:path extrusionOk="0" fill="none" h="418" w="17255">
                  <a:moveTo>
                    <a:pt x="1" y="1"/>
                  </a:moveTo>
                  <a:lnTo>
                    <a:pt x="17254" y="417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2"/>
            <p:cNvSpPr/>
            <p:nvPr/>
          </p:nvSpPr>
          <p:spPr>
            <a:xfrm>
              <a:off x="4908225" y="2877175"/>
              <a:ext cx="429500" cy="52425"/>
            </a:xfrm>
            <a:custGeom>
              <a:rect b="b" l="l" r="r" t="t"/>
              <a:pathLst>
                <a:path extrusionOk="0" h="2097" w="17180">
                  <a:moveTo>
                    <a:pt x="1" y="1"/>
                  </a:moveTo>
                  <a:lnTo>
                    <a:pt x="17180" y="2096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2"/>
            <p:cNvSpPr/>
            <p:nvPr/>
          </p:nvSpPr>
          <p:spPr>
            <a:xfrm>
              <a:off x="4908225" y="2877175"/>
              <a:ext cx="429500" cy="52425"/>
            </a:xfrm>
            <a:custGeom>
              <a:rect b="b" l="l" r="r" t="t"/>
              <a:pathLst>
                <a:path extrusionOk="0" fill="none" h="2097" w="17180">
                  <a:moveTo>
                    <a:pt x="1" y="1"/>
                  </a:moveTo>
                  <a:lnTo>
                    <a:pt x="17180" y="2096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2"/>
            <p:cNvSpPr/>
            <p:nvPr/>
          </p:nvSpPr>
          <p:spPr>
            <a:xfrm>
              <a:off x="4908225" y="2866775"/>
              <a:ext cx="429500" cy="62825"/>
            </a:xfrm>
            <a:custGeom>
              <a:rect b="b" l="l" r="r" t="t"/>
              <a:pathLst>
                <a:path extrusionOk="0" h="2513" w="17180">
                  <a:moveTo>
                    <a:pt x="1" y="1"/>
                  </a:moveTo>
                  <a:lnTo>
                    <a:pt x="17180" y="2512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2"/>
            <p:cNvSpPr/>
            <p:nvPr/>
          </p:nvSpPr>
          <p:spPr>
            <a:xfrm>
              <a:off x="4908225" y="2866775"/>
              <a:ext cx="429500" cy="62825"/>
            </a:xfrm>
            <a:custGeom>
              <a:rect b="b" l="l" r="r" t="t"/>
              <a:pathLst>
                <a:path extrusionOk="0" fill="none" h="2513" w="17180">
                  <a:moveTo>
                    <a:pt x="1" y="1"/>
                  </a:moveTo>
                  <a:lnTo>
                    <a:pt x="17180" y="2512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2"/>
            <p:cNvSpPr/>
            <p:nvPr/>
          </p:nvSpPr>
          <p:spPr>
            <a:xfrm>
              <a:off x="5309475" y="2926225"/>
              <a:ext cx="307275" cy="3000"/>
            </a:xfrm>
            <a:custGeom>
              <a:rect b="b" l="l" r="r" t="t"/>
              <a:pathLst>
                <a:path extrusionOk="0" h="120" w="12291">
                  <a:moveTo>
                    <a:pt x="1" y="119"/>
                  </a:moveTo>
                  <a:lnTo>
                    <a:pt x="1229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2"/>
            <p:cNvSpPr/>
            <p:nvPr/>
          </p:nvSpPr>
          <p:spPr>
            <a:xfrm>
              <a:off x="5309475" y="2926225"/>
              <a:ext cx="307275" cy="3000"/>
            </a:xfrm>
            <a:custGeom>
              <a:rect b="b" l="l" r="r" t="t"/>
              <a:pathLst>
                <a:path extrusionOk="0" fill="none" h="120" w="12291">
                  <a:moveTo>
                    <a:pt x="1" y="119"/>
                  </a:moveTo>
                  <a:lnTo>
                    <a:pt x="12291" y="0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5309475" y="2918800"/>
              <a:ext cx="307275" cy="7450"/>
            </a:xfrm>
            <a:custGeom>
              <a:rect b="b" l="l" r="r" t="t"/>
              <a:pathLst>
                <a:path extrusionOk="0" h="298" w="12291">
                  <a:moveTo>
                    <a:pt x="1" y="0"/>
                  </a:moveTo>
                  <a:lnTo>
                    <a:pt x="12291" y="297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2"/>
            <p:cNvSpPr/>
            <p:nvPr/>
          </p:nvSpPr>
          <p:spPr>
            <a:xfrm>
              <a:off x="5309475" y="2918800"/>
              <a:ext cx="307275" cy="7450"/>
            </a:xfrm>
            <a:custGeom>
              <a:rect b="b" l="l" r="r" t="t"/>
              <a:pathLst>
                <a:path extrusionOk="0" fill="none" h="298" w="12291">
                  <a:moveTo>
                    <a:pt x="1" y="0"/>
                  </a:moveTo>
                  <a:lnTo>
                    <a:pt x="12291" y="297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2"/>
            <p:cNvSpPr/>
            <p:nvPr/>
          </p:nvSpPr>
          <p:spPr>
            <a:xfrm>
              <a:off x="5656850" y="2894275"/>
              <a:ext cx="302825" cy="8200"/>
            </a:xfrm>
            <a:custGeom>
              <a:rect b="b" l="l" r="r" t="t"/>
              <a:pathLst>
                <a:path extrusionOk="0" h="328" w="12113">
                  <a:moveTo>
                    <a:pt x="1" y="327"/>
                  </a:moveTo>
                  <a:lnTo>
                    <a:pt x="12113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2"/>
            <p:cNvSpPr/>
            <p:nvPr/>
          </p:nvSpPr>
          <p:spPr>
            <a:xfrm>
              <a:off x="5656850" y="2894275"/>
              <a:ext cx="302825" cy="8200"/>
            </a:xfrm>
            <a:custGeom>
              <a:rect b="b" l="l" r="r" t="t"/>
              <a:pathLst>
                <a:path extrusionOk="0" fill="none" h="328" w="12113">
                  <a:moveTo>
                    <a:pt x="1" y="327"/>
                  </a:moveTo>
                  <a:lnTo>
                    <a:pt x="12113" y="0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2"/>
            <p:cNvSpPr/>
            <p:nvPr/>
          </p:nvSpPr>
          <p:spPr>
            <a:xfrm>
              <a:off x="5656850" y="2892050"/>
              <a:ext cx="302825" cy="2250"/>
            </a:xfrm>
            <a:custGeom>
              <a:rect b="b" l="l" r="r" t="t"/>
              <a:pathLst>
                <a:path extrusionOk="0" h="90" w="12113">
                  <a:moveTo>
                    <a:pt x="1" y="0"/>
                  </a:moveTo>
                  <a:lnTo>
                    <a:pt x="12113" y="89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2"/>
            <p:cNvSpPr/>
            <p:nvPr/>
          </p:nvSpPr>
          <p:spPr>
            <a:xfrm>
              <a:off x="5656850" y="2892050"/>
              <a:ext cx="302825" cy="2250"/>
            </a:xfrm>
            <a:custGeom>
              <a:rect b="b" l="l" r="r" t="t"/>
              <a:pathLst>
                <a:path extrusionOk="0" fill="none" h="90" w="12113">
                  <a:moveTo>
                    <a:pt x="1" y="0"/>
                  </a:moveTo>
                  <a:lnTo>
                    <a:pt x="12113" y="89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2"/>
            <p:cNvSpPr/>
            <p:nvPr/>
          </p:nvSpPr>
          <p:spPr>
            <a:xfrm>
              <a:off x="6014650" y="2532400"/>
              <a:ext cx="601525" cy="566975"/>
            </a:xfrm>
            <a:custGeom>
              <a:rect b="b" l="l" r="r" t="t"/>
              <a:pathLst>
                <a:path extrusionOk="0" h="22679" w="24061">
                  <a:moveTo>
                    <a:pt x="0" y="1"/>
                  </a:moveTo>
                  <a:lnTo>
                    <a:pt x="22678" y="22679"/>
                  </a:lnTo>
                  <a:lnTo>
                    <a:pt x="24060" y="22679"/>
                  </a:lnTo>
                  <a:lnTo>
                    <a:pt x="1367" y="1"/>
                  </a:lnTo>
                  <a:close/>
                </a:path>
              </a:pathLst>
            </a:custGeom>
            <a:solidFill>
              <a:srgbClr val="E0E0E0"/>
            </a:solidFill>
            <a:ln cap="flat" cmpd="sng" w="33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2"/>
            <p:cNvSpPr/>
            <p:nvPr/>
          </p:nvSpPr>
          <p:spPr>
            <a:xfrm>
              <a:off x="5973775" y="2944425"/>
              <a:ext cx="607850" cy="154950"/>
            </a:xfrm>
            <a:custGeom>
              <a:rect b="b" l="l" r="r" t="t"/>
              <a:pathLst>
                <a:path extrusionOk="0" h="6198" w="24314">
                  <a:moveTo>
                    <a:pt x="0" y="1"/>
                  </a:moveTo>
                  <a:lnTo>
                    <a:pt x="24313" y="6198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2"/>
            <p:cNvSpPr/>
            <p:nvPr/>
          </p:nvSpPr>
          <p:spPr>
            <a:xfrm>
              <a:off x="5973775" y="2944425"/>
              <a:ext cx="607850" cy="154950"/>
            </a:xfrm>
            <a:custGeom>
              <a:rect b="b" l="l" r="r" t="t"/>
              <a:pathLst>
                <a:path extrusionOk="0" fill="none" h="6198" w="24314">
                  <a:moveTo>
                    <a:pt x="0" y="1"/>
                  </a:moveTo>
                  <a:lnTo>
                    <a:pt x="24313" y="6198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2"/>
            <p:cNvSpPr/>
            <p:nvPr/>
          </p:nvSpPr>
          <p:spPr>
            <a:xfrm>
              <a:off x="5781700" y="2532400"/>
              <a:ext cx="232950" cy="154950"/>
            </a:xfrm>
            <a:custGeom>
              <a:rect b="b" l="l" r="r" t="t"/>
              <a:pathLst>
                <a:path extrusionOk="0" h="6198" w="9318">
                  <a:moveTo>
                    <a:pt x="0" y="6198"/>
                  </a:moveTo>
                  <a:lnTo>
                    <a:pt x="9318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2"/>
            <p:cNvSpPr/>
            <p:nvPr/>
          </p:nvSpPr>
          <p:spPr>
            <a:xfrm>
              <a:off x="5781700" y="2532400"/>
              <a:ext cx="232950" cy="154950"/>
            </a:xfrm>
            <a:custGeom>
              <a:rect b="b" l="l" r="r" t="t"/>
              <a:pathLst>
                <a:path extrusionOk="0" fill="none" h="6198" w="9318">
                  <a:moveTo>
                    <a:pt x="0" y="6198"/>
                  </a:moveTo>
                  <a:lnTo>
                    <a:pt x="9318" y="1"/>
                  </a:lnTo>
                </a:path>
              </a:pathLst>
            </a:custGeom>
            <a:noFill/>
            <a:ln cap="flat" cmpd="sng" w="1850">
              <a:solidFill>
                <a:srgbClr val="000000"/>
              </a:solidFill>
              <a:prstDash val="solid"/>
              <a:miter lim="1486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2"/>
            <p:cNvSpPr/>
            <p:nvPr/>
          </p:nvSpPr>
          <p:spPr>
            <a:xfrm>
              <a:off x="3012675" y="3027650"/>
              <a:ext cx="32350" cy="41250"/>
            </a:xfrm>
            <a:custGeom>
              <a:rect b="b" l="l" r="r" t="t"/>
              <a:pathLst>
                <a:path extrusionOk="0" h="1650" w="1294">
                  <a:moveTo>
                    <a:pt x="774" y="0"/>
                  </a:moveTo>
                  <a:cubicBezTo>
                    <a:pt x="536" y="0"/>
                    <a:pt x="343" y="75"/>
                    <a:pt x="209" y="223"/>
                  </a:cubicBezTo>
                  <a:cubicBezTo>
                    <a:pt x="75" y="357"/>
                    <a:pt x="1" y="565"/>
                    <a:pt x="1" y="818"/>
                  </a:cubicBezTo>
                  <a:cubicBezTo>
                    <a:pt x="1" y="1085"/>
                    <a:pt x="75" y="1278"/>
                    <a:pt x="209" y="1427"/>
                  </a:cubicBezTo>
                  <a:cubicBezTo>
                    <a:pt x="343" y="1576"/>
                    <a:pt x="536" y="1650"/>
                    <a:pt x="774" y="1650"/>
                  </a:cubicBezTo>
                  <a:cubicBezTo>
                    <a:pt x="878" y="1650"/>
                    <a:pt x="967" y="1635"/>
                    <a:pt x="1041" y="1620"/>
                  </a:cubicBezTo>
                  <a:cubicBezTo>
                    <a:pt x="1130" y="1591"/>
                    <a:pt x="1220" y="1546"/>
                    <a:pt x="1294" y="1501"/>
                  </a:cubicBezTo>
                  <a:lnTo>
                    <a:pt x="1294" y="1278"/>
                  </a:lnTo>
                  <a:cubicBezTo>
                    <a:pt x="1220" y="1338"/>
                    <a:pt x="1130" y="1397"/>
                    <a:pt x="1056" y="1427"/>
                  </a:cubicBezTo>
                  <a:cubicBezTo>
                    <a:pt x="967" y="1457"/>
                    <a:pt x="893" y="1472"/>
                    <a:pt x="789" y="1472"/>
                  </a:cubicBezTo>
                  <a:cubicBezTo>
                    <a:pt x="610" y="1472"/>
                    <a:pt x="477" y="1412"/>
                    <a:pt x="373" y="1308"/>
                  </a:cubicBezTo>
                  <a:cubicBezTo>
                    <a:pt x="268" y="1189"/>
                    <a:pt x="224" y="1041"/>
                    <a:pt x="224" y="818"/>
                  </a:cubicBezTo>
                  <a:cubicBezTo>
                    <a:pt x="224" y="610"/>
                    <a:pt x="268" y="446"/>
                    <a:pt x="373" y="342"/>
                  </a:cubicBezTo>
                  <a:cubicBezTo>
                    <a:pt x="477" y="223"/>
                    <a:pt x="610" y="179"/>
                    <a:pt x="789" y="179"/>
                  </a:cubicBezTo>
                  <a:cubicBezTo>
                    <a:pt x="893" y="179"/>
                    <a:pt x="967" y="194"/>
                    <a:pt x="1056" y="223"/>
                  </a:cubicBezTo>
                  <a:cubicBezTo>
                    <a:pt x="1130" y="253"/>
                    <a:pt x="1220" y="312"/>
                    <a:pt x="1294" y="372"/>
                  </a:cubicBezTo>
                  <a:lnTo>
                    <a:pt x="1294" y="149"/>
                  </a:lnTo>
                  <a:cubicBezTo>
                    <a:pt x="1220" y="90"/>
                    <a:pt x="1130" y="60"/>
                    <a:pt x="1056" y="30"/>
                  </a:cubicBezTo>
                  <a:cubicBezTo>
                    <a:pt x="967" y="0"/>
                    <a:pt x="878" y="0"/>
                    <a:pt x="7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2"/>
            <p:cNvSpPr/>
            <p:nvPr/>
          </p:nvSpPr>
          <p:spPr>
            <a:xfrm>
              <a:off x="3050950" y="3037300"/>
              <a:ext cx="27525" cy="31600"/>
            </a:xfrm>
            <a:custGeom>
              <a:rect b="b" l="l" r="r" t="t"/>
              <a:pathLst>
                <a:path extrusionOk="0" h="1264" w="1101">
                  <a:moveTo>
                    <a:pt x="551" y="179"/>
                  </a:moveTo>
                  <a:cubicBezTo>
                    <a:pt x="655" y="179"/>
                    <a:pt x="744" y="209"/>
                    <a:pt x="803" y="298"/>
                  </a:cubicBezTo>
                  <a:cubicBezTo>
                    <a:pt x="863" y="387"/>
                    <a:pt x="892" y="491"/>
                    <a:pt x="892" y="640"/>
                  </a:cubicBezTo>
                  <a:cubicBezTo>
                    <a:pt x="892" y="774"/>
                    <a:pt x="863" y="892"/>
                    <a:pt x="803" y="982"/>
                  </a:cubicBezTo>
                  <a:cubicBezTo>
                    <a:pt x="744" y="1056"/>
                    <a:pt x="655" y="1101"/>
                    <a:pt x="551" y="1101"/>
                  </a:cubicBezTo>
                  <a:cubicBezTo>
                    <a:pt x="447" y="1101"/>
                    <a:pt x="357" y="1056"/>
                    <a:pt x="298" y="982"/>
                  </a:cubicBezTo>
                  <a:cubicBezTo>
                    <a:pt x="238" y="892"/>
                    <a:pt x="209" y="774"/>
                    <a:pt x="209" y="640"/>
                  </a:cubicBezTo>
                  <a:cubicBezTo>
                    <a:pt x="209" y="491"/>
                    <a:pt x="238" y="387"/>
                    <a:pt x="298" y="298"/>
                  </a:cubicBezTo>
                  <a:cubicBezTo>
                    <a:pt x="357" y="209"/>
                    <a:pt x="447" y="179"/>
                    <a:pt x="551" y="179"/>
                  </a:cubicBezTo>
                  <a:close/>
                  <a:moveTo>
                    <a:pt x="551" y="1"/>
                  </a:moveTo>
                  <a:cubicBezTo>
                    <a:pt x="372" y="1"/>
                    <a:pt x="238" y="60"/>
                    <a:pt x="149" y="179"/>
                  </a:cubicBezTo>
                  <a:cubicBezTo>
                    <a:pt x="45" y="283"/>
                    <a:pt x="1" y="447"/>
                    <a:pt x="1" y="640"/>
                  </a:cubicBezTo>
                  <a:cubicBezTo>
                    <a:pt x="1" y="833"/>
                    <a:pt x="45" y="982"/>
                    <a:pt x="149" y="1101"/>
                  </a:cubicBezTo>
                  <a:cubicBezTo>
                    <a:pt x="238" y="1205"/>
                    <a:pt x="372" y="1264"/>
                    <a:pt x="551" y="1264"/>
                  </a:cubicBezTo>
                  <a:cubicBezTo>
                    <a:pt x="714" y="1264"/>
                    <a:pt x="863" y="1205"/>
                    <a:pt x="952" y="1101"/>
                  </a:cubicBezTo>
                  <a:cubicBezTo>
                    <a:pt x="1056" y="982"/>
                    <a:pt x="1100" y="833"/>
                    <a:pt x="1100" y="640"/>
                  </a:cubicBezTo>
                  <a:cubicBezTo>
                    <a:pt x="1100" y="447"/>
                    <a:pt x="1056" y="283"/>
                    <a:pt x="952" y="179"/>
                  </a:cubicBezTo>
                  <a:cubicBezTo>
                    <a:pt x="863" y="60"/>
                    <a:pt x="714" y="1"/>
                    <a:pt x="5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2"/>
            <p:cNvSpPr/>
            <p:nvPr/>
          </p:nvSpPr>
          <p:spPr>
            <a:xfrm>
              <a:off x="3086250" y="3037300"/>
              <a:ext cx="25300" cy="30875"/>
            </a:xfrm>
            <a:custGeom>
              <a:rect b="b" l="l" r="r" t="t"/>
              <a:pathLst>
                <a:path extrusionOk="0" h="1235" w="1012">
                  <a:moveTo>
                    <a:pt x="595" y="1"/>
                  </a:moveTo>
                  <a:cubicBezTo>
                    <a:pt x="506" y="1"/>
                    <a:pt x="431" y="31"/>
                    <a:pt x="372" y="60"/>
                  </a:cubicBezTo>
                  <a:cubicBezTo>
                    <a:pt x="313" y="90"/>
                    <a:pt x="253" y="149"/>
                    <a:pt x="209" y="224"/>
                  </a:cubicBezTo>
                  <a:lnTo>
                    <a:pt x="209" y="31"/>
                  </a:lnTo>
                  <a:lnTo>
                    <a:pt x="1" y="31"/>
                  </a:lnTo>
                  <a:lnTo>
                    <a:pt x="1" y="1234"/>
                  </a:lnTo>
                  <a:lnTo>
                    <a:pt x="209" y="1234"/>
                  </a:lnTo>
                  <a:lnTo>
                    <a:pt x="209" y="551"/>
                  </a:lnTo>
                  <a:cubicBezTo>
                    <a:pt x="209" y="447"/>
                    <a:pt x="238" y="343"/>
                    <a:pt x="298" y="283"/>
                  </a:cubicBezTo>
                  <a:cubicBezTo>
                    <a:pt x="357" y="209"/>
                    <a:pt x="446" y="179"/>
                    <a:pt x="550" y="179"/>
                  </a:cubicBezTo>
                  <a:cubicBezTo>
                    <a:pt x="640" y="179"/>
                    <a:pt x="699" y="209"/>
                    <a:pt x="744" y="268"/>
                  </a:cubicBezTo>
                  <a:cubicBezTo>
                    <a:pt x="788" y="313"/>
                    <a:pt x="818" y="402"/>
                    <a:pt x="818" y="521"/>
                  </a:cubicBezTo>
                  <a:lnTo>
                    <a:pt x="818" y="1234"/>
                  </a:lnTo>
                  <a:lnTo>
                    <a:pt x="1011" y="1234"/>
                  </a:lnTo>
                  <a:lnTo>
                    <a:pt x="1011" y="506"/>
                  </a:lnTo>
                  <a:cubicBezTo>
                    <a:pt x="1011" y="343"/>
                    <a:pt x="981" y="224"/>
                    <a:pt x="907" y="135"/>
                  </a:cubicBezTo>
                  <a:cubicBezTo>
                    <a:pt x="833" y="45"/>
                    <a:pt x="729" y="1"/>
                    <a:pt x="5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2"/>
            <p:cNvSpPr/>
            <p:nvPr/>
          </p:nvSpPr>
          <p:spPr>
            <a:xfrm>
              <a:off x="3117825" y="3038050"/>
              <a:ext cx="29375" cy="30125"/>
            </a:xfrm>
            <a:custGeom>
              <a:rect b="b" l="l" r="r" t="t"/>
              <a:pathLst>
                <a:path extrusionOk="0" h="1205" w="1175">
                  <a:moveTo>
                    <a:pt x="1" y="1"/>
                  </a:moveTo>
                  <a:lnTo>
                    <a:pt x="447" y="1204"/>
                  </a:lnTo>
                  <a:lnTo>
                    <a:pt x="714" y="1204"/>
                  </a:lnTo>
                  <a:lnTo>
                    <a:pt x="1175" y="1"/>
                  </a:lnTo>
                  <a:lnTo>
                    <a:pt x="967" y="1"/>
                  </a:lnTo>
                  <a:lnTo>
                    <a:pt x="580" y="1011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3149775" y="3051050"/>
              <a:ext cx="14525" cy="4475"/>
            </a:xfrm>
            <a:custGeom>
              <a:rect b="b" l="l" r="r" t="t"/>
              <a:pathLst>
                <a:path extrusionOk="0" h="179" w="581">
                  <a:moveTo>
                    <a:pt x="1" y="1"/>
                  </a:moveTo>
                  <a:lnTo>
                    <a:pt x="1" y="179"/>
                  </a:lnTo>
                  <a:lnTo>
                    <a:pt x="580" y="179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3171325" y="3027650"/>
              <a:ext cx="26025" cy="41250"/>
            </a:xfrm>
            <a:custGeom>
              <a:rect b="b" l="l" r="r" t="t"/>
              <a:pathLst>
                <a:path extrusionOk="0" h="1650" w="1041">
                  <a:moveTo>
                    <a:pt x="476" y="0"/>
                  </a:moveTo>
                  <a:cubicBezTo>
                    <a:pt x="417" y="0"/>
                    <a:pt x="343" y="0"/>
                    <a:pt x="268" y="15"/>
                  </a:cubicBezTo>
                  <a:cubicBezTo>
                    <a:pt x="194" y="15"/>
                    <a:pt x="120" y="45"/>
                    <a:pt x="45" y="60"/>
                  </a:cubicBezTo>
                  <a:lnTo>
                    <a:pt x="45" y="253"/>
                  </a:lnTo>
                  <a:cubicBezTo>
                    <a:pt x="120" y="223"/>
                    <a:pt x="194" y="208"/>
                    <a:pt x="268" y="194"/>
                  </a:cubicBezTo>
                  <a:cubicBezTo>
                    <a:pt x="328" y="179"/>
                    <a:pt x="402" y="179"/>
                    <a:pt x="461" y="179"/>
                  </a:cubicBezTo>
                  <a:cubicBezTo>
                    <a:pt x="565" y="179"/>
                    <a:pt x="655" y="194"/>
                    <a:pt x="699" y="238"/>
                  </a:cubicBezTo>
                  <a:cubicBezTo>
                    <a:pt x="759" y="283"/>
                    <a:pt x="788" y="342"/>
                    <a:pt x="788" y="431"/>
                  </a:cubicBezTo>
                  <a:cubicBezTo>
                    <a:pt x="788" y="506"/>
                    <a:pt x="759" y="565"/>
                    <a:pt x="714" y="610"/>
                  </a:cubicBezTo>
                  <a:cubicBezTo>
                    <a:pt x="655" y="654"/>
                    <a:pt x="565" y="684"/>
                    <a:pt x="461" y="684"/>
                  </a:cubicBezTo>
                  <a:lnTo>
                    <a:pt x="268" y="684"/>
                  </a:lnTo>
                  <a:lnTo>
                    <a:pt x="268" y="862"/>
                  </a:lnTo>
                  <a:lnTo>
                    <a:pt x="461" y="862"/>
                  </a:lnTo>
                  <a:cubicBezTo>
                    <a:pt x="580" y="862"/>
                    <a:pt x="669" y="877"/>
                    <a:pt x="729" y="937"/>
                  </a:cubicBezTo>
                  <a:cubicBezTo>
                    <a:pt x="803" y="996"/>
                    <a:pt x="833" y="1056"/>
                    <a:pt x="833" y="1160"/>
                  </a:cubicBezTo>
                  <a:cubicBezTo>
                    <a:pt x="833" y="1264"/>
                    <a:pt x="788" y="1338"/>
                    <a:pt x="729" y="1397"/>
                  </a:cubicBezTo>
                  <a:cubicBezTo>
                    <a:pt x="655" y="1442"/>
                    <a:pt x="551" y="1472"/>
                    <a:pt x="417" y="1472"/>
                  </a:cubicBezTo>
                  <a:cubicBezTo>
                    <a:pt x="343" y="1472"/>
                    <a:pt x="268" y="1457"/>
                    <a:pt x="194" y="1442"/>
                  </a:cubicBezTo>
                  <a:cubicBezTo>
                    <a:pt x="120" y="1427"/>
                    <a:pt x="60" y="1397"/>
                    <a:pt x="1" y="1368"/>
                  </a:cubicBezTo>
                  <a:lnTo>
                    <a:pt x="1" y="1576"/>
                  </a:lnTo>
                  <a:cubicBezTo>
                    <a:pt x="75" y="1605"/>
                    <a:pt x="149" y="1620"/>
                    <a:pt x="209" y="1635"/>
                  </a:cubicBezTo>
                  <a:cubicBezTo>
                    <a:pt x="283" y="1650"/>
                    <a:pt x="357" y="1650"/>
                    <a:pt x="417" y="1650"/>
                  </a:cubicBezTo>
                  <a:cubicBezTo>
                    <a:pt x="625" y="1650"/>
                    <a:pt x="773" y="1605"/>
                    <a:pt x="878" y="1516"/>
                  </a:cubicBezTo>
                  <a:cubicBezTo>
                    <a:pt x="996" y="1442"/>
                    <a:pt x="1041" y="1308"/>
                    <a:pt x="1041" y="1160"/>
                  </a:cubicBezTo>
                  <a:cubicBezTo>
                    <a:pt x="1041" y="1056"/>
                    <a:pt x="1011" y="966"/>
                    <a:pt x="952" y="892"/>
                  </a:cubicBezTo>
                  <a:cubicBezTo>
                    <a:pt x="907" y="833"/>
                    <a:pt x="818" y="788"/>
                    <a:pt x="714" y="758"/>
                  </a:cubicBezTo>
                  <a:cubicBezTo>
                    <a:pt x="803" y="729"/>
                    <a:pt x="878" y="699"/>
                    <a:pt x="937" y="639"/>
                  </a:cubicBezTo>
                  <a:cubicBezTo>
                    <a:pt x="982" y="565"/>
                    <a:pt x="1011" y="491"/>
                    <a:pt x="1011" y="402"/>
                  </a:cubicBezTo>
                  <a:cubicBezTo>
                    <a:pt x="1011" y="283"/>
                    <a:pt x="967" y="179"/>
                    <a:pt x="863" y="104"/>
                  </a:cubicBezTo>
                  <a:cubicBezTo>
                    <a:pt x="773" y="30"/>
                    <a:pt x="640" y="0"/>
                    <a:pt x="4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3207375" y="3028025"/>
              <a:ext cx="33450" cy="40150"/>
            </a:xfrm>
            <a:custGeom>
              <a:rect b="b" l="l" r="r" t="t"/>
              <a:pathLst>
                <a:path extrusionOk="0" h="1606" w="1338">
                  <a:moveTo>
                    <a:pt x="476" y="179"/>
                  </a:moveTo>
                  <a:cubicBezTo>
                    <a:pt x="699" y="179"/>
                    <a:pt x="862" y="238"/>
                    <a:pt x="951" y="342"/>
                  </a:cubicBezTo>
                  <a:cubicBezTo>
                    <a:pt x="1055" y="431"/>
                    <a:pt x="1115" y="595"/>
                    <a:pt x="1115" y="803"/>
                  </a:cubicBezTo>
                  <a:cubicBezTo>
                    <a:pt x="1115" y="1026"/>
                    <a:pt x="1055" y="1174"/>
                    <a:pt x="951" y="1278"/>
                  </a:cubicBezTo>
                  <a:cubicBezTo>
                    <a:pt x="862" y="1382"/>
                    <a:pt x="699" y="1427"/>
                    <a:pt x="476" y="1427"/>
                  </a:cubicBezTo>
                  <a:lnTo>
                    <a:pt x="208" y="1427"/>
                  </a:lnTo>
                  <a:lnTo>
                    <a:pt x="208" y="179"/>
                  </a:lnTo>
                  <a:close/>
                  <a:moveTo>
                    <a:pt x="0" y="0"/>
                  </a:moveTo>
                  <a:lnTo>
                    <a:pt x="0" y="1605"/>
                  </a:lnTo>
                  <a:lnTo>
                    <a:pt x="446" y="1605"/>
                  </a:lnTo>
                  <a:cubicBezTo>
                    <a:pt x="743" y="1605"/>
                    <a:pt x="981" y="1546"/>
                    <a:pt x="1115" y="1412"/>
                  </a:cubicBezTo>
                  <a:cubicBezTo>
                    <a:pt x="1263" y="1278"/>
                    <a:pt x="1338" y="1085"/>
                    <a:pt x="1338" y="803"/>
                  </a:cubicBezTo>
                  <a:cubicBezTo>
                    <a:pt x="1338" y="535"/>
                    <a:pt x="1263" y="327"/>
                    <a:pt x="1130" y="208"/>
                  </a:cubicBezTo>
                  <a:cubicBezTo>
                    <a:pt x="981" y="75"/>
                    <a:pt x="743" y="0"/>
                    <a:pt x="4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2"/>
            <p:cNvSpPr/>
            <p:nvPr/>
          </p:nvSpPr>
          <p:spPr>
            <a:xfrm>
              <a:off x="3422100" y="3030250"/>
              <a:ext cx="36450" cy="39775"/>
            </a:xfrm>
            <a:custGeom>
              <a:rect b="b" l="l" r="r" t="t"/>
              <a:pathLst>
                <a:path extrusionOk="0" h="1591" w="1458">
                  <a:moveTo>
                    <a:pt x="1" y="0"/>
                  </a:moveTo>
                  <a:lnTo>
                    <a:pt x="1" y="1591"/>
                  </a:lnTo>
                  <a:lnTo>
                    <a:pt x="209" y="1591"/>
                  </a:lnTo>
                  <a:lnTo>
                    <a:pt x="209" y="194"/>
                  </a:lnTo>
                  <a:lnTo>
                    <a:pt x="625" y="1278"/>
                  </a:lnTo>
                  <a:lnTo>
                    <a:pt x="833" y="1278"/>
                  </a:lnTo>
                  <a:lnTo>
                    <a:pt x="1249" y="194"/>
                  </a:lnTo>
                  <a:lnTo>
                    <a:pt x="1249" y="1591"/>
                  </a:lnTo>
                  <a:lnTo>
                    <a:pt x="1457" y="1591"/>
                  </a:lnTo>
                  <a:lnTo>
                    <a:pt x="1457" y="0"/>
                  </a:lnTo>
                  <a:lnTo>
                    <a:pt x="1145" y="0"/>
                  </a:lnTo>
                  <a:lnTo>
                    <a:pt x="729" y="108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2"/>
            <p:cNvSpPr/>
            <p:nvPr/>
          </p:nvSpPr>
          <p:spPr>
            <a:xfrm>
              <a:off x="3467450" y="3039175"/>
              <a:ext cx="25275" cy="31600"/>
            </a:xfrm>
            <a:custGeom>
              <a:rect b="b" l="l" r="r" t="t"/>
              <a:pathLst>
                <a:path extrusionOk="0" h="1264" w="1011">
                  <a:moveTo>
                    <a:pt x="817" y="639"/>
                  </a:moveTo>
                  <a:lnTo>
                    <a:pt x="817" y="669"/>
                  </a:lnTo>
                  <a:cubicBezTo>
                    <a:pt x="817" y="803"/>
                    <a:pt x="773" y="907"/>
                    <a:pt x="713" y="981"/>
                  </a:cubicBezTo>
                  <a:cubicBezTo>
                    <a:pt x="639" y="1055"/>
                    <a:pt x="565" y="1100"/>
                    <a:pt x="446" y="1100"/>
                  </a:cubicBezTo>
                  <a:cubicBezTo>
                    <a:pt x="372" y="1100"/>
                    <a:pt x="312" y="1085"/>
                    <a:pt x="253" y="1040"/>
                  </a:cubicBezTo>
                  <a:cubicBezTo>
                    <a:pt x="208" y="996"/>
                    <a:pt x="193" y="936"/>
                    <a:pt x="193" y="877"/>
                  </a:cubicBezTo>
                  <a:cubicBezTo>
                    <a:pt x="193" y="788"/>
                    <a:pt x="223" y="728"/>
                    <a:pt x="282" y="684"/>
                  </a:cubicBezTo>
                  <a:cubicBezTo>
                    <a:pt x="342" y="654"/>
                    <a:pt x="461" y="639"/>
                    <a:pt x="609" y="639"/>
                  </a:cubicBezTo>
                  <a:close/>
                  <a:moveTo>
                    <a:pt x="490" y="0"/>
                  </a:moveTo>
                  <a:cubicBezTo>
                    <a:pt x="431" y="0"/>
                    <a:pt x="357" y="15"/>
                    <a:pt x="297" y="30"/>
                  </a:cubicBezTo>
                  <a:cubicBezTo>
                    <a:pt x="223" y="45"/>
                    <a:pt x="149" y="60"/>
                    <a:pt x="89" y="89"/>
                  </a:cubicBezTo>
                  <a:lnTo>
                    <a:pt x="89" y="268"/>
                  </a:lnTo>
                  <a:cubicBezTo>
                    <a:pt x="149" y="238"/>
                    <a:pt x="208" y="208"/>
                    <a:pt x="268" y="193"/>
                  </a:cubicBezTo>
                  <a:cubicBezTo>
                    <a:pt x="327" y="178"/>
                    <a:pt x="401" y="178"/>
                    <a:pt x="476" y="178"/>
                  </a:cubicBezTo>
                  <a:cubicBezTo>
                    <a:pt x="580" y="178"/>
                    <a:pt x="654" y="193"/>
                    <a:pt x="713" y="253"/>
                  </a:cubicBezTo>
                  <a:cubicBezTo>
                    <a:pt x="773" y="297"/>
                    <a:pt x="817" y="372"/>
                    <a:pt x="817" y="461"/>
                  </a:cubicBezTo>
                  <a:lnTo>
                    <a:pt x="817" y="476"/>
                  </a:lnTo>
                  <a:lnTo>
                    <a:pt x="535" y="476"/>
                  </a:lnTo>
                  <a:cubicBezTo>
                    <a:pt x="357" y="476"/>
                    <a:pt x="223" y="505"/>
                    <a:pt x="134" y="580"/>
                  </a:cubicBezTo>
                  <a:cubicBezTo>
                    <a:pt x="45" y="654"/>
                    <a:pt x="0" y="758"/>
                    <a:pt x="0" y="892"/>
                  </a:cubicBezTo>
                  <a:cubicBezTo>
                    <a:pt x="0" y="996"/>
                    <a:pt x="30" y="1100"/>
                    <a:pt x="104" y="1159"/>
                  </a:cubicBezTo>
                  <a:cubicBezTo>
                    <a:pt x="178" y="1234"/>
                    <a:pt x="268" y="1263"/>
                    <a:pt x="401" y="1263"/>
                  </a:cubicBezTo>
                  <a:cubicBezTo>
                    <a:pt x="490" y="1263"/>
                    <a:pt x="580" y="1248"/>
                    <a:pt x="639" y="1219"/>
                  </a:cubicBezTo>
                  <a:cubicBezTo>
                    <a:pt x="713" y="1174"/>
                    <a:pt x="758" y="1130"/>
                    <a:pt x="817" y="1055"/>
                  </a:cubicBezTo>
                  <a:lnTo>
                    <a:pt x="817" y="1234"/>
                  </a:lnTo>
                  <a:lnTo>
                    <a:pt x="1011" y="1234"/>
                  </a:lnTo>
                  <a:lnTo>
                    <a:pt x="1011" y="550"/>
                  </a:lnTo>
                  <a:cubicBezTo>
                    <a:pt x="1011" y="372"/>
                    <a:pt x="966" y="238"/>
                    <a:pt x="877" y="149"/>
                  </a:cubicBezTo>
                  <a:cubicBezTo>
                    <a:pt x="788" y="45"/>
                    <a:pt x="669" y="0"/>
                    <a:pt x="4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2"/>
            <p:cNvSpPr/>
            <p:nvPr/>
          </p:nvSpPr>
          <p:spPr>
            <a:xfrm>
              <a:off x="3499025" y="3039900"/>
              <a:ext cx="29375" cy="30125"/>
            </a:xfrm>
            <a:custGeom>
              <a:rect b="b" l="l" r="r" t="t"/>
              <a:pathLst>
                <a:path extrusionOk="0" h="1205" w="1175">
                  <a:moveTo>
                    <a:pt x="45" y="1"/>
                  </a:moveTo>
                  <a:lnTo>
                    <a:pt x="476" y="580"/>
                  </a:lnTo>
                  <a:lnTo>
                    <a:pt x="0" y="1205"/>
                  </a:lnTo>
                  <a:lnTo>
                    <a:pt x="238" y="1205"/>
                  </a:lnTo>
                  <a:lnTo>
                    <a:pt x="595" y="729"/>
                  </a:lnTo>
                  <a:lnTo>
                    <a:pt x="936" y="1205"/>
                  </a:lnTo>
                  <a:lnTo>
                    <a:pt x="1174" y="1205"/>
                  </a:lnTo>
                  <a:lnTo>
                    <a:pt x="714" y="595"/>
                  </a:lnTo>
                  <a:lnTo>
                    <a:pt x="1145" y="1"/>
                  </a:lnTo>
                  <a:lnTo>
                    <a:pt x="922" y="1"/>
                  </a:lnTo>
                  <a:lnTo>
                    <a:pt x="595" y="432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2"/>
            <p:cNvSpPr/>
            <p:nvPr/>
          </p:nvSpPr>
          <p:spPr>
            <a:xfrm>
              <a:off x="3532825" y="3052900"/>
              <a:ext cx="14525" cy="4500"/>
            </a:xfrm>
            <a:custGeom>
              <a:rect b="b" l="l" r="r" t="t"/>
              <a:pathLst>
                <a:path extrusionOk="0" h="180" w="581">
                  <a:moveTo>
                    <a:pt x="1" y="1"/>
                  </a:moveTo>
                  <a:lnTo>
                    <a:pt x="1" y="179"/>
                  </a:lnTo>
                  <a:lnTo>
                    <a:pt x="580" y="179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2"/>
            <p:cNvSpPr/>
            <p:nvPr/>
          </p:nvSpPr>
          <p:spPr>
            <a:xfrm>
              <a:off x="3555125" y="3030250"/>
              <a:ext cx="26025" cy="39775"/>
            </a:xfrm>
            <a:custGeom>
              <a:rect b="b" l="l" r="r" t="t"/>
              <a:pathLst>
                <a:path extrusionOk="0" h="1591" w="1041">
                  <a:moveTo>
                    <a:pt x="491" y="164"/>
                  </a:moveTo>
                  <a:cubicBezTo>
                    <a:pt x="595" y="164"/>
                    <a:pt x="669" y="194"/>
                    <a:pt x="728" y="253"/>
                  </a:cubicBezTo>
                  <a:cubicBezTo>
                    <a:pt x="788" y="298"/>
                    <a:pt x="818" y="372"/>
                    <a:pt x="818" y="476"/>
                  </a:cubicBezTo>
                  <a:cubicBezTo>
                    <a:pt x="818" y="565"/>
                    <a:pt x="788" y="639"/>
                    <a:pt x="728" y="699"/>
                  </a:cubicBezTo>
                  <a:cubicBezTo>
                    <a:pt x="669" y="743"/>
                    <a:pt x="595" y="773"/>
                    <a:pt x="491" y="773"/>
                  </a:cubicBezTo>
                  <a:lnTo>
                    <a:pt x="223" y="773"/>
                  </a:lnTo>
                  <a:lnTo>
                    <a:pt x="223" y="164"/>
                  </a:lnTo>
                  <a:close/>
                  <a:moveTo>
                    <a:pt x="0" y="0"/>
                  </a:moveTo>
                  <a:lnTo>
                    <a:pt x="0" y="1591"/>
                  </a:lnTo>
                  <a:lnTo>
                    <a:pt x="223" y="1591"/>
                  </a:lnTo>
                  <a:lnTo>
                    <a:pt x="223" y="952"/>
                  </a:lnTo>
                  <a:lnTo>
                    <a:pt x="491" y="952"/>
                  </a:lnTo>
                  <a:cubicBezTo>
                    <a:pt x="669" y="952"/>
                    <a:pt x="803" y="907"/>
                    <a:pt x="907" y="833"/>
                  </a:cubicBezTo>
                  <a:cubicBezTo>
                    <a:pt x="996" y="743"/>
                    <a:pt x="1041" y="625"/>
                    <a:pt x="1041" y="476"/>
                  </a:cubicBezTo>
                  <a:cubicBezTo>
                    <a:pt x="1041" y="313"/>
                    <a:pt x="996" y="194"/>
                    <a:pt x="907" y="119"/>
                  </a:cubicBezTo>
                  <a:cubicBezTo>
                    <a:pt x="803" y="30"/>
                    <a:pt x="669" y="0"/>
                    <a:pt x="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2"/>
            <p:cNvSpPr/>
            <p:nvPr/>
          </p:nvSpPr>
          <p:spPr>
            <a:xfrm>
              <a:off x="3584100" y="3039175"/>
              <a:ext cx="27525" cy="31600"/>
            </a:xfrm>
            <a:custGeom>
              <a:rect b="b" l="l" r="r" t="t"/>
              <a:pathLst>
                <a:path extrusionOk="0" h="1264" w="1101">
                  <a:moveTo>
                    <a:pt x="550" y="178"/>
                  </a:moveTo>
                  <a:cubicBezTo>
                    <a:pt x="654" y="178"/>
                    <a:pt x="743" y="208"/>
                    <a:pt x="803" y="297"/>
                  </a:cubicBezTo>
                  <a:cubicBezTo>
                    <a:pt x="862" y="386"/>
                    <a:pt x="892" y="491"/>
                    <a:pt x="892" y="639"/>
                  </a:cubicBezTo>
                  <a:cubicBezTo>
                    <a:pt x="892" y="773"/>
                    <a:pt x="862" y="892"/>
                    <a:pt x="803" y="981"/>
                  </a:cubicBezTo>
                  <a:cubicBezTo>
                    <a:pt x="743" y="1055"/>
                    <a:pt x="654" y="1100"/>
                    <a:pt x="550" y="1100"/>
                  </a:cubicBezTo>
                  <a:cubicBezTo>
                    <a:pt x="446" y="1100"/>
                    <a:pt x="357" y="1055"/>
                    <a:pt x="298" y="981"/>
                  </a:cubicBezTo>
                  <a:cubicBezTo>
                    <a:pt x="238" y="892"/>
                    <a:pt x="208" y="773"/>
                    <a:pt x="208" y="639"/>
                  </a:cubicBezTo>
                  <a:cubicBezTo>
                    <a:pt x="208" y="491"/>
                    <a:pt x="238" y="386"/>
                    <a:pt x="298" y="297"/>
                  </a:cubicBezTo>
                  <a:cubicBezTo>
                    <a:pt x="357" y="208"/>
                    <a:pt x="446" y="178"/>
                    <a:pt x="550" y="178"/>
                  </a:cubicBezTo>
                  <a:close/>
                  <a:moveTo>
                    <a:pt x="550" y="0"/>
                  </a:moveTo>
                  <a:cubicBezTo>
                    <a:pt x="372" y="0"/>
                    <a:pt x="238" y="60"/>
                    <a:pt x="149" y="178"/>
                  </a:cubicBezTo>
                  <a:cubicBezTo>
                    <a:pt x="45" y="282"/>
                    <a:pt x="0" y="446"/>
                    <a:pt x="0" y="639"/>
                  </a:cubicBezTo>
                  <a:cubicBezTo>
                    <a:pt x="0" y="832"/>
                    <a:pt x="45" y="981"/>
                    <a:pt x="149" y="1100"/>
                  </a:cubicBezTo>
                  <a:cubicBezTo>
                    <a:pt x="238" y="1204"/>
                    <a:pt x="372" y="1263"/>
                    <a:pt x="550" y="1263"/>
                  </a:cubicBezTo>
                  <a:cubicBezTo>
                    <a:pt x="714" y="1263"/>
                    <a:pt x="862" y="1204"/>
                    <a:pt x="952" y="1100"/>
                  </a:cubicBezTo>
                  <a:cubicBezTo>
                    <a:pt x="1056" y="981"/>
                    <a:pt x="1100" y="832"/>
                    <a:pt x="1100" y="639"/>
                  </a:cubicBezTo>
                  <a:cubicBezTo>
                    <a:pt x="1100" y="446"/>
                    <a:pt x="1056" y="282"/>
                    <a:pt x="952" y="178"/>
                  </a:cubicBezTo>
                  <a:cubicBezTo>
                    <a:pt x="862" y="60"/>
                    <a:pt x="714" y="0"/>
                    <a:pt x="5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2"/>
            <p:cNvSpPr/>
            <p:nvPr/>
          </p:nvSpPr>
          <p:spPr>
            <a:xfrm>
              <a:off x="3617525" y="3039175"/>
              <a:ext cx="27525" cy="31600"/>
            </a:xfrm>
            <a:custGeom>
              <a:rect b="b" l="l" r="r" t="t"/>
              <a:pathLst>
                <a:path extrusionOk="0" h="1264" w="1101">
                  <a:moveTo>
                    <a:pt x="551" y="178"/>
                  </a:moveTo>
                  <a:cubicBezTo>
                    <a:pt x="655" y="178"/>
                    <a:pt x="744" y="208"/>
                    <a:pt x="803" y="297"/>
                  </a:cubicBezTo>
                  <a:cubicBezTo>
                    <a:pt x="863" y="386"/>
                    <a:pt x="893" y="491"/>
                    <a:pt x="893" y="639"/>
                  </a:cubicBezTo>
                  <a:cubicBezTo>
                    <a:pt x="893" y="773"/>
                    <a:pt x="863" y="892"/>
                    <a:pt x="803" y="981"/>
                  </a:cubicBezTo>
                  <a:cubicBezTo>
                    <a:pt x="744" y="1055"/>
                    <a:pt x="655" y="1100"/>
                    <a:pt x="551" y="1100"/>
                  </a:cubicBezTo>
                  <a:cubicBezTo>
                    <a:pt x="447" y="1100"/>
                    <a:pt x="358" y="1055"/>
                    <a:pt x="298" y="981"/>
                  </a:cubicBezTo>
                  <a:cubicBezTo>
                    <a:pt x="239" y="892"/>
                    <a:pt x="209" y="773"/>
                    <a:pt x="209" y="639"/>
                  </a:cubicBezTo>
                  <a:cubicBezTo>
                    <a:pt x="209" y="491"/>
                    <a:pt x="239" y="386"/>
                    <a:pt x="298" y="297"/>
                  </a:cubicBezTo>
                  <a:cubicBezTo>
                    <a:pt x="358" y="208"/>
                    <a:pt x="447" y="178"/>
                    <a:pt x="551" y="178"/>
                  </a:cubicBezTo>
                  <a:close/>
                  <a:moveTo>
                    <a:pt x="551" y="0"/>
                  </a:moveTo>
                  <a:cubicBezTo>
                    <a:pt x="387" y="0"/>
                    <a:pt x="254" y="60"/>
                    <a:pt x="150" y="178"/>
                  </a:cubicBezTo>
                  <a:cubicBezTo>
                    <a:pt x="46" y="282"/>
                    <a:pt x="1" y="446"/>
                    <a:pt x="1" y="639"/>
                  </a:cubicBezTo>
                  <a:cubicBezTo>
                    <a:pt x="1" y="832"/>
                    <a:pt x="46" y="981"/>
                    <a:pt x="150" y="1100"/>
                  </a:cubicBezTo>
                  <a:cubicBezTo>
                    <a:pt x="254" y="1204"/>
                    <a:pt x="387" y="1263"/>
                    <a:pt x="551" y="1263"/>
                  </a:cubicBezTo>
                  <a:cubicBezTo>
                    <a:pt x="729" y="1263"/>
                    <a:pt x="863" y="1204"/>
                    <a:pt x="952" y="1100"/>
                  </a:cubicBezTo>
                  <a:cubicBezTo>
                    <a:pt x="1056" y="981"/>
                    <a:pt x="1101" y="832"/>
                    <a:pt x="1101" y="639"/>
                  </a:cubicBezTo>
                  <a:cubicBezTo>
                    <a:pt x="1101" y="446"/>
                    <a:pt x="1056" y="282"/>
                    <a:pt x="952" y="178"/>
                  </a:cubicBezTo>
                  <a:cubicBezTo>
                    <a:pt x="863" y="60"/>
                    <a:pt x="729" y="0"/>
                    <a:pt x="5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2"/>
            <p:cNvSpPr/>
            <p:nvPr/>
          </p:nvSpPr>
          <p:spPr>
            <a:xfrm>
              <a:off x="3653200" y="3028400"/>
              <a:ext cx="4850" cy="41625"/>
            </a:xfrm>
            <a:custGeom>
              <a:rect b="b" l="l" r="r" t="t"/>
              <a:pathLst>
                <a:path extrusionOk="0" h="1665" w="194">
                  <a:moveTo>
                    <a:pt x="1" y="0"/>
                  </a:moveTo>
                  <a:lnTo>
                    <a:pt x="1" y="1665"/>
                  </a:lnTo>
                  <a:lnTo>
                    <a:pt x="194" y="1665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2"/>
            <p:cNvSpPr/>
            <p:nvPr/>
          </p:nvSpPr>
          <p:spPr>
            <a:xfrm>
              <a:off x="4135825" y="2960025"/>
              <a:ext cx="25275" cy="40525"/>
            </a:xfrm>
            <a:custGeom>
              <a:rect b="b" l="l" r="r" t="t"/>
              <a:pathLst>
                <a:path extrusionOk="0" h="1621" w="1011">
                  <a:moveTo>
                    <a:pt x="461" y="1"/>
                  </a:moveTo>
                  <a:cubicBezTo>
                    <a:pt x="401" y="1"/>
                    <a:pt x="327" y="1"/>
                    <a:pt x="253" y="30"/>
                  </a:cubicBezTo>
                  <a:cubicBezTo>
                    <a:pt x="179" y="45"/>
                    <a:pt x="104" y="75"/>
                    <a:pt x="15" y="105"/>
                  </a:cubicBezTo>
                  <a:lnTo>
                    <a:pt x="15" y="328"/>
                  </a:lnTo>
                  <a:cubicBezTo>
                    <a:pt x="104" y="268"/>
                    <a:pt x="179" y="238"/>
                    <a:pt x="253" y="209"/>
                  </a:cubicBezTo>
                  <a:cubicBezTo>
                    <a:pt x="327" y="194"/>
                    <a:pt x="401" y="179"/>
                    <a:pt x="476" y="179"/>
                  </a:cubicBezTo>
                  <a:cubicBezTo>
                    <a:pt x="565" y="179"/>
                    <a:pt x="639" y="209"/>
                    <a:pt x="699" y="253"/>
                  </a:cubicBezTo>
                  <a:cubicBezTo>
                    <a:pt x="758" y="313"/>
                    <a:pt x="788" y="387"/>
                    <a:pt x="788" y="461"/>
                  </a:cubicBezTo>
                  <a:cubicBezTo>
                    <a:pt x="788" y="521"/>
                    <a:pt x="773" y="565"/>
                    <a:pt x="743" y="625"/>
                  </a:cubicBezTo>
                  <a:cubicBezTo>
                    <a:pt x="728" y="684"/>
                    <a:pt x="669" y="744"/>
                    <a:pt x="610" y="818"/>
                  </a:cubicBezTo>
                  <a:cubicBezTo>
                    <a:pt x="565" y="863"/>
                    <a:pt x="476" y="952"/>
                    <a:pt x="342" y="1100"/>
                  </a:cubicBezTo>
                  <a:cubicBezTo>
                    <a:pt x="193" y="1249"/>
                    <a:pt x="89" y="1353"/>
                    <a:pt x="0" y="1442"/>
                  </a:cubicBezTo>
                  <a:lnTo>
                    <a:pt x="0" y="1621"/>
                  </a:lnTo>
                  <a:lnTo>
                    <a:pt x="1011" y="1621"/>
                  </a:lnTo>
                  <a:lnTo>
                    <a:pt x="1011" y="1442"/>
                  </a:lnTo>
                  <a:lnTo>
                    <a:pt x="268" y="1442"/>
                  </a:lnTo>
                  <a:cubicBezTo>
                    <a:pt x="431" y="1264"/>
                    <a:pt x="565" y="1130"/>
                    <a:pt x="669" y="1026"/>
                  </a:cubicBezTo>
                  <a:cubicBezTo>
                    <a:pt x="758" y="922"/>
                    <a:pt x="818" y="863"/>
                    <a:pt x="832" y="848"/>
                  </a:cubicBezTo>
                  <a:cubicBezTo>
                    <a:pt x="907" y="773"/>
                    <a:pt x="951" y="699"/>
                    <a:pt x="966" y="640"/>
                  </a:cubicBezTo>
                  <a:cubicBezTo>
                    <a:pt x="996" y="580"/>
                    <a:pt x="1011" y="521"/>
                    <a:pt x="1011" y="447"/>
                  </a:cubicBezTo>
                  <a:cubicBezTo>
                    <a:pt x="1011" y="313"/>
                    <a:pt x="966" y="209"/>
                    <a:pt x="862" y="120"/>
                  </a:cubicBezTo>
                  <a:cubicBezTo>
                    <a:pt x="758" y="45"/>
                    <a:pt x="624" y="1"/>
                    <a:pt x="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2"/>
            <p:cNvSpPr/>
            <p:nvPr/>
          </p:nvSpPr>
          <p:spPr>
            <a:xfrm>
              <a:off x="4168525" y="2970800"/>
              <a:ext cx="29000" cy="29750"/>
            </a:xfrm>
            <a:custGeom>
              <a:rect b="b" l="l" r="r" t="t"/>
              <a:pathLst>
                <a:path extrusionOk="0" h="1190" w="1160">
                  <a:moveTo>
                    <a:pt x="30" y="1"/>
                  </a:moveTo>
                  <a:lnTo>
                    <a:pt x="461" y="565"/>
                  </a:lnTo>
                  <a:lnTo>
                    <a:pt x="0" y="1190"/>
                  </a:lnTo>
                  <a:lnTo>
                    <a:pt x="223" y="1190"/>
                  </a:lnTo>
                  <a:lnTo>
                    <a:pt x="580" y="729"/>
                  </a:lnTo>
                  <a:lnTo>
                    <a:pt x="921" y="1190"/>
                  </a:lnTo>
                  <a:lnTo>
                    <a:pt x="1159" y="1190"/>
                  </a:lnTo>
                  <a:lnTo>
                    <a:pt x="698" y="580"/>
                  </a:lnTo>
                  <a:lnTo>
                    <a:pt x="1129" y="1"/>
                  </a:lnTo>
                  <a:lnTo>
                    <a:pt x="907" y="1"/>
                  </a:lnTo>
                  <a:lnTo>
                    <a:pt x="580" y="417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2"/>
            <p:cNvSpPr/>
            <p:nvPr/>
          </p:nvSpPr>
          <p:spPr>
            <a:xfrm>
              <a:off x="4202325" y="2960025"/>
              <a:ext cx="32350" cy="41275"/>
            </a:xfrm>
            <a:custGeom>
              <a:rect b="b" l="l" r="r" t="t"/>
              <a:pathLst>
                <a:path extrusionOk="0" h="1651" w="1294">
                  <a:moveTo>
                    <a:pt x="773" y="1"/>
                  </a:moveTo>
                  <a:cubicBezTo>
                    <a:pt x="535" y="1"/>
                    <a:pt x="342" y="75"/>
                    <a:pt x="208" y="224"/>
                  </a:cubicBezTo>
                  <a:cubicBezTo>
                    <a:pt x="75" y="372"/>
                    <a:pt x="0" y="565"/>
                    <a:pt x="0" y="833"/>
                  </a:cubicBezTo>
                  <a:cubicBezTo>
                    <a:pt x="0" y="1086"/>
                    <a:pt x="75" y="1279"/>
                    <a:pt x="208" y="1427"/>
                  </a:cubicBezTo>
                  <a:cubicBezTo>
                    <a:pt x="342" y="1576"/>
                    <a:pt x="535" y="1650"/>
                    <a:pt x="773" y="1650"/>
                  </a:cubicBezTo>
                  <a:cubicBezTo>
                    <a:pt x="877" y="1650"/>
                    <a:pt x="966" y="1635"/>
                    <a:pt x="1041" y="1621"/>
                  </a:cubicBezTo>
                  <a:cubicBezTo>
                    <a:pt x="1130" y="1591"/>
                    <a:pt x="1219" y="1546"/>
                    <a:pt x="1293" y="1502"/>
                  </a:cubicBezTo>
                  <a:lnTo>
                    <a:pt x="1293" y="1279"/>
                  </a:lnTo>
                  <a:cubicBezTo>
                    <a:pt x="1219" y="1338"/>
                    <a:pt x="1145" y="1398"/>
                    <a:pt x="1056" y="1427"/>
                  </a:cubicBezTo>
                  <a:cubicBezTo>
                    <a:pt x="966" y="1457"/>
                    <a:pt x="892" y="1472"/>
                    <a:pt x="788" y="1472"/>
                  </a:cubicBezTo>
                  <a:cubicBezTo>
                    <a:pt x="610" y="1472"/>
                    <a:pt x="476" y="1427"/>
                    <a:pt x="372" y="1308"/>
                  </a:cubicBezTo>
                  <a:cubicBezTo>
                    <a:pt x="283" y="1204"/>
                    <a:pt x="223" y="1041"/>
                    <a:pt x="223" y="833"/>
                  </a:cubicBezTo>
                  <a:cubicBezTo>
                    <a:pt x="223" y="610"/>
                    <a:pt x="283" y="461"/>
                    <a:pt x="372" y="342"/>
                  </a:cubicBezTo>
                  <a:cubicBezTo>
                    <a:pt x="476" y="224"/>
                    <a:pt x="610" y="179"/>
                    <a:pt x="788" y="179"/>
                  </a:cubicBezTo>
                  <a:cubicBezTo>
                    <a:pt x="892" y="179"/>
                    <a:pt x="966" y="194"/>
                    <a:pt x="1056" y="224"/>
                  </a:cubicBezTo>
                  <a:cubicBezTo>
                    <a:pt x="1145" y="253"/>
                    <a:pt x="1219" y="313"/>
                    <a:pt x="1293" y="372"/>
                  </a:cubicBezTo>
                  <a:lnTo>
                    <a:pt x="1293" y="149"/>
                  </a:lnTo>
                  <a:cubicBezTo>
                    <a:pt x="1219" y="105"/>
                    <a:pt x="1130" y="60"/>
                    <a:pt x="1056" y="30"/>
                  </a:cubicBezTo>
                  <a:cubicBezTo>
                    <a:pt x="966" y="16"/>
                    <a:pt x="877" y="1"/>
                    <a:pt x="7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2"/>
            <p:cNvSpPr/>
            <p:nvPr/>
          </p:nvSpPr>
          <p:spPr>
            <a:xfrm>
              <a:off x="4240600" y="2970050"/>
              <a:ext cx="27500" cy="31250"/>
            </a:xfrm>
            <a:custGeom>
              <a:rect b="b" l="l" r="r" t="t"/>
              <a:pathLst>
                <a:path extrusionOk="0" h="1250" w="1100">
                  <a:moveTo>
                    <a:pt x="550" y="164"/>
                  </a:moveTo>
                  <a:cubicBezTo>
                    <a:pt x="654" y="164"/>
                    <a:pt x="743" y="209"/>
                    <a:pt x="803" y="283"/>
                  </a:cubicBezTo>
                  <a:cubicBezTo>
                    <a:pt x="862" y="372"/>
                    <a:pt x="892" y="476"/>
                    <a:pt x="892" y="625"/>
                  </a:cubicBezTo>
                  <a:cubicBezTo>
                    <a:pt x="892" y="774"/>
                    <a:pt x="862" y="878"/>
                    <a:pt x="803" y="967"/>
                  </a:cubicBezTo>
                  <a:cubicBezTo>
                    <a:pt x="743" y="1041"/>
                    <a:pt x="654" y="1086"/>
                    <a:pt x="550" y="1086"/>
                  </a:cubicBezTo>
                  <a:cubicBezTo>
                    <a:pt x="446" y="1086"/>
                    <a:pt x="357" y="1041"/>
                    <a:pt x="297" y="967"/>
                  </a:cubicBezTo>
                  <a:cubicBezTo>
                    <a:pt x="238" y="878"/>
                    <a:pt x="208" y="774"/>
                    <a:pt x="208" y="625"/>
                  </a:cubicBezTo>
                  <a:cubicBezTo>
                    <a:pt x="208" y="476"/>
                    <a:pt x="238" y="372"/>
                    <a:pt x="297" y="283"/>
                  </a:cubicBezTo>
                  <a:cubicBezTo>
                    <a:pt x="357" y="209"/>
                    <a:pt x="446" y="164"/>
                    <a:pt x="550" y="164"/>
                  </a:cubicBezTo>
                  <a:close/>
                  <a:moveTo>
                    <a:pt x="550" y="1"/>
                  </a:moveTo>
                  <a:cubicBezTo>
                    <a:pt x="372" y="1"/>
                    <a:pt x="238" y="46"/>
                    <a:pt x="149" y="164"/>
                  </a:cubicBezTo>
                  <a:cubicBezTo>
                    <a:pt x="45" y="268"/>
                    <a:pt x="0" y="432"/>
                    <a:pt x="0" y="625"/>
                  </a:cubicBezTo>
                  <a:cubicBezTo>
                    <a:pt x="0" y="818"/>
                    <a:pt x="45" y="982"/>
                    <a:pt x="149" y="1086"/>
                  </a:cubicBezTo>
                  <a:cubicBezTo>
                    <a:pt x="238" y="1205"/>
                    <a:pt x="372" y="1249"/>
                    <a:pt x="550" y="1249"/>
                  </a:cubicBezTo>
                  <a:cubicBezTo>
                    <a:pt x="728" y="1249"/>
                    <a:pt x="862" y="1205"/>
                    <a:pt x="951" y="1086"/>
                  </a:cubicBezTo>
                  <a:cubicBezTo>
                    <a:pt x="1055" y="982"/>
                    <a:pt x="1100" y="818"/>
                    <a:pt x="1100" y="625"/>
                  </a:cubicBezTo>
                  <a:cubicBezTo>
                    <a:pt x="1100" y="432"/>
                    <a:pt x="1055" y="268"/>
                    <a:pt x="951" y="164"/>
                  </a:cubicBezTo>
                  <a:cubicBezTo>
                    <a:pt x="862" y="46"/>
                    <a:pt x="728" y="1"/>
                    <a:pt x="5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2"/>
            <p:cNvSpPr/>
            <p:nvPr/>
          </p:nvSpPr>
          <p:spPr>
            <a:xfrm>
              <a:off x="4275875" y="2970050"/>
              <a:ext cx="25300" cy="30500"/>
            </a:xfrm>
            <a:custGeom>
              <a:rect b="b" l="l" r="r" t="t"/>
              <a:pathLst>
                <a:path extrusionOk="0" h="1220" w="1012">
                  <a:moveTo>
                    <a:pt x="595" y="1"/>
                  </a:moveTo>
                  <a:cubicBezTo>
                    <a:pt x="506" y="1"/>
                    <a:pt x="432" y="16"/>
                    <a:pt x="372" y="46"/>
                  </a:cubicBezTo>
                  <a:cubicBezTo>
                    <a:pt x="313" y="90"/>
                    <a:pt x="254" y="135"/>
                    <a:pt x="209" y="209"/>
                  </a:cubicBezTo>
                  <a:lnTo>
                    <a:pt x="209" y="31"/>
                  </a:lnTo>
                  <a:lnTo>
                    <a:pt x="1" y="31"/>
                  </a:lnTo>
                  <a:lnTo>
                    <a:pt x="1" y="1220"/>
                  </a:lnTo>
                  <a:lnTo>
                    <a:pt x="209" y="1220"/>
                  </a:lnTo>
                  <a:lnTo>
                    <a:pt x="209" y="551"/>
                  </a:lnTo>
                  <a:cubicBezTo>
                    <a:pt x="209" y="432"/>
                    <a:pt x="239" y="343"/>
                    <a:pt x="298" y="268"/>
                  </a:cubicBezTo>
                  <a:cubicBezTo>
                    <a:pt x="358" y="194"/>
                    <a:pt x="447" y="164"/>
                    <a:pt x="551" y="164"/>
                  </a:cubicBezTo>
                  <a:cubicBezTo>
                    <a:pt x="640" y="164"/>
                    <a:pt x="699" y="194"/>
                    <a:pt x="744" y="254"/>
                  </a:cubicBezTo>
                  <a:cubicBezTo>
                    <a:pt x="789" y="313"/>
                    <a:pt x="818" y="387"/>
                    <a:pt x="818" y="506"/>
                  </a:cubicBezTo>
                  <a:lnTo>
                    <a:pt x="818" y="1220"/>
                  </a:lnTo>
                  <a:lnTo>
                    <a:pt x="1011" y="1220"/>
                  </a:lnTo>
                  <a:lnTo>
                    <a:pt x="1011" y="506"/>
                  </a:lnTo>
                  <a:cubicBezTo>
                    <a:pt x="1011" y="328"/>
                    <a:pt x="982" y="209"/>
                    <a:pt x="907" y="120"/>
                  </a:cubicBezTo>
                  <a:cubicBezTo>
                    <a:pt x="833" y="46"/>
                    <a:pt x="729" y="1"/>
                    <a:pt x="5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2"/>
            <p:cNvSpPr/>
            <p:nvPr/>
          </p:nvSpPr>
          <p:spPr>
            <a:xfrm>
              <a:off x="4307475" y="2970800"/>
              <a:ext cx="29375" cy="29750"/>
            </a:xfrm>
            <a:custGeom>
              <a:rect b="b" l="l" r="r" t="t"/>
              <a:pathLst>
                <a:path extrusionOk="0" h="1190" w="1175">
                  <a:moveTo>
                    <a:pt x="0" y="1"/>
                  </a:moveTo>
                  <a:lnTo>
                    <a:pt x="446" y="1190"/>
                  </a:lnTo>
                  <a:lnTo>
                    <a:pt x="713" y="1190"/>
                  </a:lnTo>
                  <a:lnTo>
                    <a:pt x="1174" y="1"/>
                  </a:lnTo>
                  <a:lnTo>
                    <a:pt x="966" y="1"/>
                  </a:lnTo>
                  <a:lnTo>
                    <a:pt x="580" y="996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2"/>
            <p:cNvSpPr/>
            <p:nvPr/>
          </p:nvSpPr>
          <p:spPr>
            <a:xfrm>
              <a:off x="4339425" y="2983425"/>
              <a:ext cx="14500" cy="4500"/>
            </a:xfrm>
            <a:custGeom>
              <a:rect b="b" l="l" r="r" t="t"/>
              <a:pathLst>
                <a:path extrusionOk="0" h="180" w="580">
                  <a:moveTo>
                    <a:pt x="0" y="1"/>
                  </a:moveTo>
                  <a:lnTo>
                    <a:pt x="0" y="179"/>
                  </a:lnTo>
                  <a:lnTo>
                    <a:pt x="580" y="179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2"/>
            <p:cNvSpPr/>
            <p:nvPr/>
          </p:nvSpPr>
          <p:spPr>
            <a:xfrm>
              <a:off x="4360600" y="2960025"/>
              <a:ext cx="25275" cy="40525"/>
            </a:xfrm>
            <a:custGeom>
              <a:rect b="b" l="l" r="r" t="t"/>
              <a:pathLst>
                <a:path extrusionOk="0" h="1621" w="1011">
                  <a:moveTo>
                    <a:pt x="461" y="1"/>
                  </a:moveTo>
                  <a:cubicBezTo>
                    <a:pt x="401" y="1"/>
                    <a:pt x="327" y="1"/>
                    <a:pt x="253" y="30"/>
                  </a:cubicBezTo>
                  <a:cubicBezTo>
                    <a:pt x="179" y="45"/>
                    <a:pt x="104" y="75"/>
                    <a:pt x="15" y="105"/>
                  </a:cubicBezTo>
                  <a:lnTo>
                    <a:pt x="15" y="328"/>
                  </a:lnTo>
                  <a:cubicBezTo>
                    <a:pt x="104" y="268"/>
                    <a:pt x="179" y="238"/>
                    <a:pt x="253" y="209"/>
                  </a:cubicBezTo>
                  <a:cubicBezTo>
                    <a:pt x="327" y="194"/>
                    <a:pt x="401" y="179"/>
                    <a:pt x="476" y="179"/>
                  </a:cubicBezTo>
                  <a:cubicBezTo>
                    <a:pt x="565" y="179"/>
                    <a:pt x="639" y="209"/>
                    <a:pt x="699" y="253"/>
                  </a:cubicBezTo>
                  <a:cubicBezTo>
                    <a:pt x="758" y="313"/>
                    <a:pt x="788" y="387"/>
                    <a:pt x="788" y="461"/>
                  </a:cubicBezTo>
                  <a:cubicBezTo>
                    <a:pt x="788" y="521"/>
                    <a:pt x="773" y="565"/>
                    <a:pt x="743" y="625"/>
                  </a:cubicBezTo>
                  <a:cubicBezTo>
                    <a:pt x="728" y="684"/>
                    <a:pt x="669" y="744"/>
                    <a:pt x="610" y="818"/>
                  </a:cubicBezTo>
                  <a:cubicBezTo>
                    <a:pt x="565" y="863"/>
                    <a:pt x="476" y="952"/>
                    <a:pt x="342" y="1100"/>
                  </a:cubicBezTo>
                  <a:cubicBezTo>
                    <a:pt x="193" y="1249"/>
                    <a:pt x="89" y="1353"/>
                    <a:pt x="0" y="1442"/>
                  </a:cubicBezTo>
                  <a:lnTo>
                    <a:pt x="0" y="1621"/>
                  </a:lnTo>
                  <a:lnTo>
                    <a:pt x="1011" y="1621"/>
                  </a:lnTo>
                  <a:lnTo>
                    <a:pt x="1011" y="1442"/>
                  </a:lnTo>
                  <a:lnTo>
                    <a:pt x="268" y="1442"/>
                  </a:lnTo>
                  <a:cubicBezTo>
                    <a:pt x="431" y="1264"/>
                    <a:pt x="565" y="1130"/>
                    <a:pt x="669" y="1026"/>
                  </a:cubicBezTo>
                  <a:cubicBezTo>
                    <a:pt x="758" y="922"/>
                    <a:pt x="818" y="863"/>
                    <a:pt x="832" y="848"/>
                  </a:cubicBezTo>
                  <a:cubicBezTo>
                    <a:pt x="907" y="773"/>
                    <a:pt x="951" y="699"/>
                    <a:pt x="966" y="640"/>
                  </a:cubicBezTo>
                  <a:cubicBezTo>
                    <a:pt x="996" y="580"/>
                    <a:pt x="1011" y="521"/>
                    <a:pt x="1011" y="447"/>
                  </a:cubicBezTo>
                  <a:cubicBezTo>
                    <a:pt x="1011" y="313"/>
                    <a:pt x="966" y="209"/>
                    <a:pt x="862" y="120"/>
                  </a:cubicBezTo>
                  <a:cubicBezTo>
                    <a:pt x="758" y="45"/>
                    <a:pt x="624" y="1"/>
                    <a:pt x="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2"/>
            <p:cNvSpPr/>
            <p:nvPr/>
          </p:nvSpPr>
          <p:spPr>
            <a:xfrm>
              <a:off x="4397000" y="2960775"/>
              <a:ext cx="33475" cy="39775"/>
            </a:xfrm>
            <a:custGeom>
              <a:rect b="b" l="l" r="r" t="t"/>
              <a:pathLst>
                <a:path extrusionOk="0" h="1591" w="1339">
                  <a:moveTo>
                    <a:pt x="476" y="179"/>
                  </a:moveTo>
                  <a:cubicBezTo>
                    <a:pt x="699" y="179"/>
                    <a:pt x="863" y="223"/>
                    <a:pt x="952" y="327"/>
                  </a:cubicBezTo>
                  <a:cubicBezTo>
                    <a:pt x="1056" y="417"/>
                    <a:pt x="1115" y="580"/>
                    <a:pt x="1115" y="788"/>
                  </a:cubicBezTo>
                  <a:cubicBezTo>
                    <a:pt x="1115" y="1011"/>
                    <a:pt x="1056" y="1160"/>
                    <a:pt x="952" y="1264"/>
                  </a:cubicBezTo>
                  <a:cubicBezTo>
                    <a:pt x="863" y="1368"/>
                    <a:pt x="699" y="1412"/>
                    <a:pt x="476" y="1412"/>
                  </a:cubicBezTo>
                  <a:lnTo>
                    <a:pt x="209" y="1412"/>
                  </a:lnTo>
                  <a:lnTo>
                    <a:pt x="209" y="179"/>
                  </a:lnTo>
                  <a:close/>
                  <a:moveTo>
                    <a:pt x="1" y="0"/>
                  </a:moveTo>
                  <a:lnTo>
                    <a:pt x="1" y="1591"/>
                  </a:lnTo>
                  <a:lnTo>
                    <a:pt x="446" y="1591"/>
                  </a:lnTo>
                  <a:cubicBezTo>
                    <a:pt x="744" y="1591"/>
                    <a:pt x="981" y="1531"/>
                    <a:pt x="1130" y="1397"/>
                  </a:cubicBezTo>
                  <a:cubicBezTo>
                    <a:pt x="1264" y="1278"/>
                    <a:pt x="1338" y="1070"/>
                    <a:pt x="1338" y="788"/>
                  </a:cubicBezTo>
                  <a:cubicBezTo>
                    <a:pt x="1338" y="521"/>
                    <a:pt x="1264" y="312"/>
                    <a:pt x="1130" y="194"/>
                  </a:cubicBezTo>
                  <a:cubicBezTo>
                    <a:pt x="981" y="60"/>
                    <a:pt x="759" y="0"/>
                    <a:pt x="4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2"/>
            <p:cNvSpPr/>
            <p:nvPr/>
          </p:nvSpPr>
          <p:spPr>
            <a:xfrm>
              <a:off x="4577925" y="2944425"/>
              <a:ext cx="36450" cy="40150"/>
            </a:xfrm>
            <a:custGeom>
              <a:rect b="b" l="l" r="r" t="t"/>
              <a:pathLst>
                <a:path extrusionOk="0" h="1606" w="1458">
                  <a:moveTo>
                    <a:pt x="1" y="1"/>
                  </a:moveTo>
                  <a:lnTo>
                    <a:pt x="1" y="1606"/>
                  </a:lnTo>
                  <a:lnTo>
                    <a:pt x="209" y="1606"/>
                  </a:lnTo>
                  <a:lnTo>
                    <a:pt x="209" y="194"/>
                  </a:lnTo>
                  <a:lnTo>
                    <a:pt x="625" y="1293"/>
                  </a:lnTo>
                  <a:lnTo>
                    <a:pt x="833" y="1293"/>
                  </a:lnTo>
                  <a:lnTo>
                    <a:pt x="1249" y="194"/>
                  </a:lnTo>
                  <a:lnTo>
                    <a:pt x="1249" y="1606"/>
                  </a:lnTo>
                  <a:lnTo>
                    <a:pt x="1457" y="1606"/>
                  </a:lnTo>
                  <a:lnTo>
                    <a:pt x="1457" y="1"/>
                  </a:lnTo>
                  <a:lnTo>
                    <a:pt x="1145" y="1"/>
                  </a:lnTo>
                  <a:lnTo>
                    <a:pt x="729" y="1085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2"/>
            <p:cNvSpPr/>
            <p:nvPr/>
          </p:nvSpPr>
          <p:spPr>
            <a:xfrm>
              <a:off x="4623275" y="2953725"/>
              <a:ext cx="25275" cy="31600"/>
            </a:xfrm>
            <a:custGeom>
              <a:rect b="b" l="l" r="r" t="t"/>
              <a:pathLst>
                <a:path extrusionOk="0" h="1264" w="1011">
                  <a:moveTo>
                    <a:pt x="817" y="624"/>
                  </a:moveTo>
                  <a:lnTo>
                    <a:pt x="817" y="669"/>
                  </a:lnTo>
                  <a:cubicBezTo>
                    <a:pt x="817" y="803"/>
                    <a:pt x="773" y="907"/>
                    <a:pt x="713" y="981"/>
                  </a:cubicBezTo>
                  <a:cubicBezTo>
                    <a:pt x="639" y="1055"/>
                    <a:pt x="565" y="1100"/>
                    <a:pt x="446" y="1100"/>
                  </a:cubicBezTo>
                  <a:cubicBezTo>
                    <a:pt x="372" y="1100"/>
                    <a:pt x="312" y="1070"/>
                    <a:pt x="268" y="1040"/>
                  </a:cubicBezTo>
                  <a:cubicBezTo>
                    <a:pt x="208" y="996"/>
                    <a:pt x="193" y="936"/>
                    <a:pt x="193" y="862"/>
                  </a:cubicBezTo>
                  <a:cubicBezTo>
                    <a:pt x="193" y="788"/>
                    <a:pt x="223" y="713"/>
                    <a:pt x="282" y="684"/>
                  </a:cubicBezTo>
                  <a:cubicBezTo>
                    <a:pt x="342" y="639"/>
                    <a:pt x="461" y="624"/>
                    <a:pt x="609" y="624"/>
                  </a:cubicBezTo>
                  <a:close/>
                  <a:moveTo>
                    <a:pt x="490" y="0"/>
                  </a:moveTo>
                  <a:cubicBezTo>
                    <a:pt x="431" y="0"/>
                    <a:pt x="357" y="15"/>
                    <a:pt x="297" y="30"/>
                  </a:cubicBezTo>
                  <a:cubicBezTo>
                    <a:pt x="223" y="45"/>
                    <a:pt x="149" y="59"/>
                    <a:pt x="89" y="89"/>
                  </a:cubicBezTo>
                  <a:lnTo>
                    <a:pt x="89" y="268"/>
                  </a:lnTo>
                  <a:cubicBezTo>
                    <a:pt x="149" y="238"/>
                    <a:pt x="208" y="208"/>
                    <a:pt x="268" y="193"/>
                  </a:cubicBezTo>
                  <a:cubicBezTo>
                    <a:pt x="342" y="178"/>
                    <a:pt x="401" y="164"/>
                    <a:pt x="476" y="164"/>
                  </a:cubicBezTo>
                  <a:cubicBezTo>
                    <a:pt x="580" y="164"/>
                    <a:pt x="669" y="193"/>
                    <a:pt x="713" y="238"/>
                  </a:cubicBezTo>
                  <a:cubicBezTo>
                    <a:pt x="788" y="297"/>
                    <a:pt x="817" y="357"/>
                    <a:pt x="817" y="461"/>
                  </a:cubicBezTo>
                  <a:lnTo>
                    <a:pt x="817" y="476"/>
                  </a:lnTo>
                  <a:lnTo>
                    <a:pt x="535" y="476"/>
                  </a:lnTo>
                  <a:cubicBezTo>
                    <a:pt x="357" y="476"/>
                    <a:pt x="223" y="505"/>
                    <a:pt x="134" y="580"/>
                  </a:cubicBezTo>
                  <a:cubicBezTo>
                    <a:pt x="45" y="639"/>
                    <a:pt x="0" y="743"/>
                    <a:pt x="0" y="877"/>
                  </a:cubicBezTo>
                  <a:cubicBezTo>
                    <a:pt x="0" y="996"/>
                    <a:pt x="30" y="1085"/>
                    <a:pt x="104" y="1159"/>
                  </a:cubicBezTo>
                  <a:cubicBezTo>
                    <a:pt x="178" y="1234"/>
                    <a:pt x="268" y="1263"/>
                    <a:pt x="401" y="1263"/>
                  </a:cubicBezTo>
                  <a:cubicBezTo>
                    <a:pt x="490" y="1263"/>
                    <a:pt x="580" y="1248"/>
                    <a:pt x="639" y="1204"/>
                  </a:cubicBezTo>
                  <a:cubicBezTo>
                    <a:pt x="713" y="1174"/>
                    <a:pt x="773" y="1115"/>
                    <a:pt x="817" y="1055"/>
                  </a:cubicBezTo>
                  <a:lnTo>
                    <a:pt x="817" y="1234"/>
                  </a:lnTo>
                  <a:lnTo>
                    <a:pt x="1011" y="1234"/>
                  </a:lnTo>
                  <a:lnTo>
                    <a:pt x="1011" y="550"/>
                  </a:lnTo>
                  <a:cubicBezTo>
                    <a:pt x="1011" y="357"/>
                    <a:pt x="966" y="223"/>
                    <a:pt x="877" y="134"/>
                  </a:cubicBezTo>
                  <a:cubicBezTo>
                    <a:pt x="788" y="45"/>
                    <a:pt x="669" y="0"/>
                    <a:pt x="4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2"/>
            <p:cNvSpPr/>
            <p:nvPr/>
          </p:nvSpPr>
          <p:spPr>
            <a:xfrm>
              <a:off x="4655225" y="2954450"/>
              <a:ext cx="29000" cy="30125"/>
            </a:xfrm>
            <a:custGeom>
              <a:rect b="b" l="l" r="r" t="t"/>
              <a:pathLst>
                <a:path extrusionOk="0" h="1205" w="1160">
                  <a:moveTo>
                    <a:pt x="30" y="1"/>
                  </a:moveTo>
                  <a:lnTo>
                    <a:pt x="461" y="580"/>
                  </a:lnTo>
                  <a:lnTo>
                    <a:pt x="0" y="1205"/>
                  </a:lnTo>
                  <a:lnTo>
                    <a:pt x="223" y="1205"/>
                  </a:lnTo>
                  <a:lnTo>
                    <a:pt x="580" y="729"/>
                  </a:lnTo>
                  <a:lnTo>
                    <a:pt x="921" y="1205"/>
                  </a:lnTo>
                  <a:lnTo>
                    <a:pt x="1159" y="1205"/>
                  </a:lnTo>
                  <a:lnTo>
                    <a:pt x="699" y="580"/>
                  </a:lnTo>
                  <a:lnTo>
                    <a:pt x="1130" y="1"/>
                  </a:lnTo>
                  <a:lnTo>
                    <a:pt x="907" y="1"/>
                  </a:lnTo>
                  <a:lnTo>
                    <a:pt x="580" y="432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2"/>
            <p:cNvSpPr/>
            <p:nvPr/>
          </p:nvSpPr>
          <p:spPr>
            <a:xfrm>
              <a:off x="4688650" y="2967100"/>
              <a:ext cx="14525" cy="4475"/>
            </a:xfrm>
            <a:custGeom>
              <a:rect b="b" l="l" r="r" t="t"/>
              <a:pathLst>
                <a:path extrusionOk="0" h="179" w="581">
                  <a:moveTo>
                    <a:pt x="1" y="0"/>
                  </a:moveTo>
                  <a:lnTo>
                    <a:pt x="1" y="178"/>
                  </a:lnTo>
                  <a:lnTo>
                    <a:pt x="580" y="178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2"/>
            <p:cNvSpPr/>
            <p:nvPr/>
          </p:nvSpPr>
          <p:spPr>
            <a:xfrm>
              <a:off x="4710950" y="2944425"/>
              <a:ext cx="26025" cy="40150"/>
            </a:xfrm>
            <a:custGeom>
              <a:rect b="b" l="l" r="r" t="t"/>
              <a:pathLst>
                <a:path extrusionOk="0" h="1606" w="1041">
                  <a:moveTo>
                    <a:pt x="491" y="179"/>
                  </a:moveTo>
                  <a:cubicBezTo>
                    <a:pt x="595" y="179"/>
                    <a:pt x="669" y="209"/>
                    <a:pt x="728" y="253"/>
                  </a:cubicBezTo>
                  <a:cubicBezTo>
                    <a:pt x="788" y="313"/>
                    <a:pt x="818" y="387"/>
                    <a:pt x="818" y="476"/>
                  </a:cubicBezTo>
                  <a:cubicBezTo>
                    <a:pt x="818" y="580"/>
                    <a:pt x="788" y="654"/>
                    <a:pt x="728" y="699"/>
                  </a:cubicBezTo>
                  <a:cubicBezTo>
                    <a:pt x="669" y="758"/>
                    <a:pt x="595" y="788"/>
                    <a:pt x="491" y="788"/>
                  </a:cubicBezTo>
                  <a:lnTo>
                    <a:pt x="223" y="788"/>
                  </a:lnTo>
                  <a:lnTo>
                    <a:pt x="223" y="179"/>
                  </a:lnTo>
                  <a:close/>
                  <a:moveTo>
                    <a:pt x="0" y="1"/>
                  </a:moveTo>
                  <a:lnTo>
                    <a:pt x="0" y="1606"/>
                  </a:lnTo>
                  <a:lnTo>
                    <a:pt x="223" y="1606"/>
                  </a:lnTo>
                  <a:lnTo>
                    <a:pt x="223" y="966"/>
                  </a:lnTo>
                  <a:lnTo>
                    <a:pt x="491" y="966"/>
                  </a:lnTo>
                  <a:cubicBezTo>
                    <a:pt x="669" y="966"/>
                    <a:pt x="803" y="922"/>
                    <a:pt x="907" y="833"/>
                  </a:cubicBezTo>
                  <a:cubicBezTo>
                    <a:pt x="996" y="758"/>
                    <a:pt x="1041" y="640"/>
                    <a:pt x="1041" y="476"/>
                  </a:cubicBezTo>
                  <a:cubicBezTo>
                    <a:pt x="1041" y="327"/>
                    <a:pt x="996" y="209"/>
                    <a:pt x="907" y="119"/>
                  </a:cubicBezTo>
                  <a:cubicBezTo>
                    <a:pt x="803" y="45"/>
                    <a:pt x="669" y="1"/>
                    <a:pt x="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2"/>
            <p:cNvSpPr/>
            <p:nvPr/>
          </p:nvSpPr>
          <p:spPr>
            <a:xfrm>
              <a:off x="4739925" y="2953725"/>
              <a:ext cx="27525" cy="31600"/>
            </a:xfrm>
            <a:custGeom>
              <a:rect b="b" l="l" r="r" t="t"/>
              <a:pathLst>
                <a:path extrusionOk="0" h="1264" w="1101">
                  <a:moveTo>
                    <a:pt x="550" y="164"/>
                  </a:moveTo>
                  <a:cubicBezTo>
                    <a:pt x="654" y="164"/>
                    <a:pt x="743" y="208"/>
                    <a:pt x="803" y="297"/>
                  </a:cubicBezTo>
                  <a:cubicBezTo>
                    <a:pt x="862" y="372"/>
                    <a:pt x="892" y="490"/>
                    <a:pt x="892" y="639"/>
                  </a:cubicBezTo>
                  <a:cubicBezTo>
                    <a:pt x="892" y="773"/>
                    <a:pt x="862" y="892"/>
                    <a:pt x="803" y="966"/>
                  </a:cubicBezTo>
                  <a:cubicBezTo>
                    <a:pt x="743" y="1055"/>
                    <a:pt x="654" y="1100"/>
                    <a:pt x="550" y="1100"/>
                  </a:cubicBezTo>
                  <a:cubicBezTo>
                    <a:pt x="446" y="1100"/>
                    <a:pt x="357" y="1055"/>
                    <a:pt x="298" y="966"/>
                  </a:cubicBezTo>
                  <a:cubicBezTo>
                    <a:pt x="238" y="892"/>
                    <a:pt x="208" y="773"/>
                    <a:pt x="208" y="639"/>
                  </a:cubicBezTo>
                  <a:cubicBezTo>
                    <a:pt x="208" y="490"/>
                    <a:pt x="238" y="372"/>
                    <a:pt x="298" y="297"/>
                  </a:cubicBezTo>
                  <a:cubicBezTo>
                    <a:pt x="357" y="208"/>
                    <a:pt x="446" y="164"/>
                    <a:pt x="550" y="164"/>
                  </a:cubicBezTo>
                  <a:close/>
                  <a:moveTo>
                    <a:pt x="550" y="0"/>
                  </a:moveTo>
                  <a:cubicBezTo>
                    <a:pt x="372" y="0"/>
                    <a:pt x="238" y="59"/>
                    <a:pt x="149" y="164"/>
                  </a:cubicBezTo>
                  <a:cubicBezTo>
                    <a:pt x="45" y="282"/>
                    <a:pt x="0" y="431"/>
                    <a:pt x="0" y="639"/>
                  </a:cubicBezTo>
                  <a:cubicBezTo>
                    <a:pt x="0" y="832"/>
                    <a:pt x="45" y="981"/>
                    <a:pt x="149" y="1100"/>
                  </a:cubicBezTo>
                  <a:cubicBezTo>
                    <a:pt x="238" y="1204"/>
                    <a:pt x="372" y="1263"/>
                    <a:pt x="550" y="1263"/>
                  </a:cubicBezTo>
                  <a:cubicBezTo>
                    <a:pt x="729" y="1263"/>
                    <a:pt x="862" y="1204"/>
                    <a:pt x="952" y="1100"/>
                  </a:cubicBezTo>
                  <a:cubicBezTo>
                    <a:pt x="1056" y="981"/>
                    <a:pt x="1100" y="832"/>
                    <a:pt x="1100" y="639"/>
                  </a:cubicBezTo>
                  <a:cubicBezTo>
                    <a:pt x="1100" y="431"/>
                    <a:pt x="1056" y="282"/>
                    <a:pt x="952" y="164"/>
                  </a:cubicBezTo>
                  <a:cubicBezTo>
                    <a:pt x="862" y="59"/>
                    <a:pt x="729" y="0"/>
                    <a:pt x="5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2"/>
            <p:cNvSpPr/>
            <p:nvPr/>
          </p:nvSpPr>
          <p:spPr>
            <a:xfrm>
              <a:off x="4773350" y="2953725"/>
              <a:ext cx="27525" cy="31600"/>
            </a:xfrm>
            <a:custGeom>
              <a:rect b="b" l="l" r="r" t="t"/>
              <a:pathLst>
                <a:path extrusionOk="0" h="1264" w="1101">
                  <a:moveTo>
                    <a:pt x="551" y="164"/>
                  </a:moveTo>
                  <a:cubicBezTo>
                    <a:pt x="655" y="164"/>
                    <a:pt x="744" y="208"/>
                    <a:pt x="803" y="297"/>
                  </a:cubicBezTo>
                  <a:cubicBezTo>
                    <a:pt x="863" y="372"/>
                    <a:pt x="893" y="490"/>
                    <a:pt x="893" y="639"/>
                  </a:cubicBezTo>
                  <a:cubicBezTo>
                    <a:pt x="893" y="773"/>
                    <a:pt x="863" y="892"/>
                    <a:pt x="803" y="966"/>
                  </a:cubicBezTo>
                  <a:cubicBezTo>
                    <a:pt x="744" y="1055"/>
                    <a:pt x="655" y="1100"/>
                    <a:pt x="551" y="1100"/>
                  </a:cubicBezTo>
                  <a:cubicBezTo>
                    <a:pt x="447" y="1100"/>
                    <a:pt x="358" y="1055"/>
                    <a:pt x="298" y="966"/>
                  </a:cubicBezTo>
                  <a:cubicBezTo>
                    <a:pt x="239" y="892"/>
                    <a:pt x="209" y="773"/>
                    <a:pt x="209" y="639"/>
                  </a:cubicBezTo>
                  <a:cubicBezTo>
                    <a:pt x="209" y="490"/>
                    <a:pt x="239" y="372"/>
                    <a:pt x="298" y="297"/>
                  </a:cubicBezTo>
                  <a:cubicBezTo>
                    <a:pt x="358" y="208"/>
                    <a:pt x="447" y="164"/>
                    <a:pt x="551" y="164"/>
                  </a:cubicBezTo>
                  <a:close/>
                  <a:moveTo>
                    <a:pt x="551" y="0"/>
                  </a:moveTo>
                  <a:cubicBezTo>
                    <a:pt x="387" y="0"/>
                    <a:pt x="254" y="59"/>
                    <a:pt x="150" y="164"/>
                  </a:cubicBezTo>
                  <a:cubicBezTo>
                    <a:pt x="46" y="282"/>
                    <a:pt x="1" y="431"/>
                    <a:pt x="1" y="639"/>
                  </a:cubicBezTo>
                  <a:cubicBezTo>
                    <a:pt x="1" y="832"/>
                    <a:pt x="46" y="981"/>
                    <a:pt x="150" y="1100"/>
                  </a:cubicBezTo>
                  <a:cubicBezTo>
                    <a:pt x="254" y="1204"/>
                    <a:pt x="387" y="1263"/>
                    <a:pt x="551" y="1263"/>
                  </a:cubicBezTo>
                  <a:cubicBezTo>
                    <a:pt x="729" y="1263"/>
                    <a:pt x="863" y="1204"/>
                    <a:pt x="952" y="1100"/>
                  </a:cubicBezTo>
                  <a:cubicBezTo>
                    <a:pt x="1056" y="981"/>
                    <a:pt x="1101" y="832"/>
                    <a:pt x="1101" y="639"/>
                  </a:cubicBezTo>
                  <a:cubicBezTo>
                    <a:pt x="1101" y="431"/>
                    <a:pt x="1056" y="282"/>
                    <a:pt x="952" y="164"/>
                  </a:cubicBezTo>
                  <a:cubicBezTo>
                    <a:pt x="863" y="59"/>
                    <a:pt x="729" y="0"/>
                    <a:pt x="5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2"/>
            <p:cNvSpPr/>
            <p:nvPr/>
          </p:nvSpPr>
          <p:spPr>
            <a:xfrm>
              <a:off x="4809025" y="2942950"/>
              <a:ext cx="4850" cy="41625"/>
            </a:xfrm>
            <a:custGeom>
              <a:rect b="b" l="l" r="r" t="t"/>
              <a:pathLst>
                <a:path extrusionOk="0" h="1665" w="194">
                  <a:moveTo>
                    <a:pt x="1" y="0"/>
                  </a:moveTo>
                  <a:lnTo>
                    <a:pt x="1" y="1665"/>
                  </a:lnTo>
                  <a:lnTo>
                    <a:pt x="194" y="1665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2"/>
            <p:cNvSpPr/>
            <p:nvPr/>
          </p:nvSpPr>
          <p:spPr>
            <a:xfrm>
              <a:off x="5334750" y="2969325"/>
              <a:ext cx="26400" cy="41250"/>
            </a:xfrm>
            <a:custGeom>
              <a:rect b="b" l="l" r="r" t="t"/>
              <a:pathLst>
                <a:path extrusionOk="0" h="1650" w="1056">
                  <a:moveTo>
                    <a:pt x="476" y="0"/>
                  </a:moveTo>
                  <a:cubicBezTo>
                    <a:pt x="416" y="0"/>
                    <a:pt x="357" y="0"/>
                    <a:pt x="282" y="15"/>
                  </a:cubicBezTo>
                  <a:cubicBezTo>
                    <a:pt x="208" y="30"/>
                    <a:pt x="134" y="45"/>
                    <a:pt x="45" y="60"/>
                  </a:cubicBezTo>
                  <a:lnTo>
                    <a:pt x="45" y="253"/>
                  </a:lnTo>
                  <a:cubicBezTo>
                    <a:pt x="134" y="238"/>
                    <a:pt x="208" y="208"/>
                    <a:pt x="268" y="193"/>
                  </a:cubicBezTo>
                  <a:cubicBezTo>
                    <a:pt x="342" y="179"/>
                    <a:pt x="401" y="179"/>
                    <a:pt x="461" y="179"/>
                  </a:cubicBezTo>
                  <a:cubicBezTo>
                    <a:pt x="565" y="179"/>
                    <a:pt x="654" y="208"/>
                    <a:pt x="713" y="238"/>
                  </a:cubicBezTo>
                  <a:cubicBezTo>
                    <a:pt x="773" y="283"/>
                    <a:pt x="803" y="357"/>
                    <a:pt x="803" y="431"/>
                  </a:cubicBezTo>
                  <a:cubicBezTo>
                    <a:pt x="803" y="520"/>
                    <a:pt x="773" y="580"/>
                    <a:pt x="713" y="624"/>
                  </a:cubicBezTo>
                  <a:cubicBezTo>
                    <a:pt x="654" y="654"/>
                    <a:pt x="580" y="684"/>
                    <a:pt x="476" y="684"/>
                  </a:cubicBezTo>
                  <a:lnTo>
                    <a:pt x="282" y="684"/>
                  </a:lnTo>
                  <a:lnTo>
                    <a:pt x="282" y="862"/>
                  </a:lnTo>
                  <a:lnTo>
                    <a:pt x="461" y="862"/>
                  </a:lnTo>
                  <a:cubicBezTo>
                    <a:pt x="580" y="862"/>
                    <a:pt x="669" y="892"/>
                    <a:pt x="743" y="936"/>
                  </a:cubicBezTo>
                  <a:cubicBezTo>
                    <a:pt x="803" y="996"/>
                    <a:pt x="832" y="1070"/>
                    <a:pt x="832" y="1159"/>
                  </a:cubicBezTo>
                  <a:cubicBezTo>
                    <a:pt x="832" y="1263"/>
                    <a:pt x="803" y="1338"/>
                    <a:pt x="728" y="1397"/>
                  </a:cubicBezTo>
                  <a:cubicBezTo>
                    <a:pt x="654" y="1442"/>
                    <a:pt x="550" y="1471"/>
                    <a:pt x="416" y="1471"/>
                  </a:cubicBezTo>
                  <a:cubicBezTo>
                    <a:pt x="342" y="1471"/>
                    <a:pt x="268" y="1471"/>
                    <a:pt x="193" y="1442"/>
                  </a:cubicBezTo>
                  <a:cubicBezTo>
                    <a:pt x="119" y="1427"/>
                    <a:pt x="60" y="1397"/>
                    <a:pt x="0" y="1367"/>
                  </a:cubicBezTo>
                  <a:lnTo>
                    <a:pt x="0" y="1575"/>
                  </a:lnTo>
                  <a:cubicBezTo>
                    <a:pt x="74" y="1605"/>
                    <a:pt x="149" y="1620"/>
                    <a:pt x="223" y="1635"/>
                  </a:cubicBezTo>
                  <a:cubicBezTo>
                    <a:pt x="297" y="1650"/>
                    <a:pt x="357" y="1650"/>
                    <a:pt x="431" y="1650"/>
                  </a:cubicBezTo>
                  <a:cubicBezTo>
                    <a:pt x="624" y="1650"/>
                    <a:pt x="788" y="1605"/>
                    <a:pt x="892" y="1531"/>
                  </a:cubicBezTo>
                  <a:cubicBezTo>
                    <a:pt x="996" y="1442"/>
                    <a:pt x="1055" y="1323"/>
                    <a:pt x="1055" y="1159"/>
                  </a:cubicBezTo>
                  <a:cubicBezTo>
                    <a:pt x="1055" y="1055"/>
                    <a:pt x="1026" y="966"/>
                    <a:pt x="966" y="907"/>
                  </a:cubicBezTo>
                  <a:cubicBezTo>
                    <a:pt x="907" y="832"/>
                    <a:pt x="832" y="788"/>
                    <a:pt x="728" y="758"/>
                  </a:cubicBezTo>
                  <a:cubicBezTo>
                    <a:pt x="817" y="743"/>
                    <a:pt x="892" y="699"/>
                    <a:pt x="936" y="639"/>
                  </a:cubicBezTo>
                  <a:cubicBezTo>
                    <a:pt x="996" y="580"/>
                    <a:pt x="1011" y="505"/>
                    <a:pt x="1011" y="416"/>
                  </a:cubicBezTo>
                  <a:cubicBezTo>
                    <a:pt x="1011" y="283"/>
                    <a:pt x="966" y="179"/>
                    <a:pt x="877" y="104"/>
                  </a:cubicBezTo>
                  <a:cubicBezTo>
                    <a:pt x="773" y="30"/>
                    <a:pt x="639" y="0"/>
                    <a:pt x="4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2"/>
            <p:cNvSpPr/>
            <p:nvPr/>
          </p:nvSpPr>
          <p:spPr>
            <a:xfrm>
              <a:off x="5367075" y="2980100"/>
              <a:ext cx="29000" cy="29750"/>
            </a:xfrm>
            <a:custGeom>
              <a:rect b="b" l="l" r="r" t="t"/>
              <a:pathLst>
                <a:path extrusionOk="0" h="1190" w="1160">
                  <a:moveTo>
                    <a:pt x="45" y="0"/>
                  </a:moveTo>
                  <a:lnTo>
                    <a:pt x="461" y="565"/>
                  </a:lnTo>
                  <a:lnTo>
                    <a:pt x="0" y="1189"/>
                  </a:lnTo>
                  <a:lnTo>
                    <a:pt x="238" y="1189"/>
                  </a:lnTo>
                  <a:lnTo>
                    <a:pt x="580" y="728"/>
                  </a:lnTo>
                  <a:lnTo>
                    <a:pt x="936" y="1189"/>
                  </a:lnTo>
                  <a:lnTo>
                    <a:pt x="1159" y="1189"/>
                  </a:lnTo>
                  <a:lnTo>
                    <a:pt x="699" y="580"/>
                  </a:lnTo>
                  <a:lnTo>
                    <a:pt x="1144" y="0"/>
                  </a:lnTo>
                  <a:lnTo>
                    <a:pt x="907" y="0"/>
                  </a:lnTo>
                  <a:lnTo>
                    <a:pt x="594" y="416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2"/>
            <p:cNvSpPr/>
            <p:nvPr/>
          </p:nvSpPr>
          <p:spPr>
            <a:xfrm>
              <a:off x="5400875" y="2969325"/>
              <a:ext cx="32350" cy="41250"/>
            </a:xfrm>
            <a:custGeom>
              <a:rect b="b" l="l" r="r" t="t"/>
              <a:pathLst>
                <a:path extrusionOk="0" h="1650" w="1294">
                  <a:moveTo>
                    <a:pt x="788" y="0"/>
                  </a:moveTo>
                  <a:cubicBezTo>
                    <a:pt x="550" y="0"/>
                    <a:pt x="357" y="75"/>
                    <a:pt x="208" y="223"/>
                  </a:cubicBezTo>
                  <a:cubicBezTo>
                    <a:pt x="75" y="372"/>
                    <a:pt x="0" y="565"/>
                    <a:pt x="0" y="832"/>
                  </a:cubicBezTo>
                  <a:cubicBezTo>
                    <a:pt x="0" y="1085"/>
                    <a:pt x="75" y="1278"/>
                    <a:pt x="208" y="1427"/>
                  </a:cubicBezTo>
                  <a:cubicBezTo>
                    <a:pt x="357" y="1575"/>
                    <a:pt x="550" y="1650"/>
                    <a:pt x="788" y="1650"/>
                  </a:cubicBezTo>
                  <a:cubicBezTo>
                    <a:pt x="877" y="1650"/>
                    <a:pt x="966" y="1650"/>
                    <a:pt x="1056" y="1620"/>
                  </a:cubicBezTo>
                  <a:cubicBezTo>
                    <a:pt x="1145" y="1590"/>
                    <a:pt x="1219" y="1546"/>
                    <a:pt x="1293" y="1501"/>
                  </a:cubicBezTo>
                  <a:lnTo>
                    <a:pt x="1293" y="1278"/>
                  </a:lnTo>
                  <a:cubicBezTo>
                    <a:pt x="1219" y="1338"/>
                    <a:pt x="1145" y="1397"/>
                    <a:pt x="1056" y="1427"/>
                  </a:cubicBezTo>
                  <a:cubicBezTo>
                    <a:pt x="981" y="1457"/>
                    <a:pt x="892" y="1471"/>
                    <a:pt x="803" y="1471"/>
                  </a:cubicBezTo>
                  <a:cubicBezTo>
                    <a:pt x="610" y="1471"/>
                    <a:pt x="476" y="1427"/>
                    <a:pt x="372" y="1308"/>
                  </a:cubicBezTo>
                  <a:cubicBezTo>
                    <a:pt x="283" y="1204"/>
                    <a:pt x="238" y="1040"/>
                    <a:pt x="238" y="832"/>
                  </a:cubicBezTo>
                  <a:cubicBezTo>
                    <a:pt x="238" y="610"/>
                    <a:pt x="283" y="461"/>
                    <a:pt x="372" y="342"/>
                  </a:cubicBezTo>
                  <a:cubicBezTo>
                    <a:pt x="476" y="238"/>
                    <a:pt x="610" y="179"/>
                    <a:pt x="803" y="179"/>
                  </a:cubicBezTo>
                  <a:cubicBezTo>
                    <a:pt x="892" y="179"/>
                    <a:pt x="981" y="193"/>
                    <a:pt x="1056" y="223"/>
                  </a:cubicBezTo>
                  <a:cubicBezTo>
                    <a:pt x="1145" y="253"/>
                    <a:pt x="1219" y="312"/>
                    <a:pt x="1293" y="372"/>
                  </a:cubicBezTo>
                  <a:lnTo>
                    <a:pt x="1293" y="149"/>
                  </a:lnTo>
                  <a:cubicBezTo>
                    <a:pt x="1219" y="104"/>
                    <a:pt x="1145" y="60"/>
                    <a:pt x="1056" y="30"/>
                  </a:cubicBezTo>
                  <a:cubicBezTo>
                    <a:pt x="966" y="15"/>
                    <a:pt x="877" y="0"/>
                    <a:pt x="7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2"/>
            <p:cNvSpPr/>
            <p:nvPr/>
          </p:nvSpPr>
          <p:spPr>
            <a:xfrm>
              <a:off x="5439150" y="2979350"/>
              <a:ext cx="27500" cy="31225"/>
            </a:xfrm>
            <a:custGeom>
              <a:rect b="b" l="l" r="r" t="t"/>
              <a:pathLst>
                <a:path extrusionOk="0" h="1249" w="1100">
                  <a:moveTo>
                    <a:pt x="550" y="164"/>
                  </a:moveTo>
                  <a:cubicBezTo>
                    <a:pt x="654" y="164"/>
                    <a:pt x="743" y="209"/>
                    <a:pt x="803" y="283"/>
                  </a:cubicBezTo>
                  <a:cubicBezTo>
                    <a:pt x="862" y="372"/>
                    <a:pt x="892" y="476"/>
                    <a:pt x="892" y="625"/>
                  </a:cubicBezTo>
                  <a:cubicBezTo>
                    <a:pt x="892" y="773"/>
                    <a:pt x="862" y="877"/>
                    <a:pt x="803" y="966"/>
                  </a:cubicBezTo>
                  <a:cubicBezTo>
                    <a:pt x="743" y="1041"/>
                    <a:pt x="654" y="1085"/>
                    <a:pt x="550" y="1085"/>
                  </a:cubicBezTo>
                  <a:cubicBezTo>
                    <a:pt x="446" y="1085"/>
                    <a:pt x="372" y="1041"/>
                    <a:pt x="297" y="966"/>
                  </a:cubicBezTo>
                  <a:cubicBezTo>
                    <a:pt x="238" y="877"/>
                    <a:pt x="208" y="773"/>
                    <a:pt x="208" y="625"/>
                  </a:cubicBezTo>
                  <a:cubicBezTo>
                    <a:pt x="208" y="476"/>
                    <a:pt x="238" y="372"/>
                    <a:pt x="312" y="283"/>
                  </a:cubicBezTo>
                  <a:cubicBezTo>
                    <a:pt x="372" y="209"/>
                    <a:pt x="446" y="164"/>
                    <a:pt x="550" y="164"/>
                  </a:cubicBezTo>
                  <a:close/>
                  <a:moveTo>
                    <a:pt x="550" y="0"/>
                  </a:moveTo>
                  <a:cubicBezTo>
                    <a:pt x="386" y="0"/>
                    <a:pt x="253" y="45"/>
                    <a:pt x="149" y="164"/>
                  </a:cubicBezTo>
                  <a:cubicBezTo>
                    <a:pt x="60" y="268"/>
                    <a:pt x="0" y="431"/>
                    <a:pt x="0" y="625"/>
                  </a:cubicBezTo>
                  <a:cubicBezTo>
                    <a:pt x="0" y="818"/>
                    <a:pt x="60" y="981"/>
                    <a:pt x="149" y="1085"/>
                  </a:cubicBezTo>
                  <a:cubicBezTo>
                    <a:pt x="253" y="1204"/>
                    <a:pt x="386" y="1249"/>
                    <a:pt x="550" y="1249"/>
                  </a:cubicBezTo>
                  <a:cubicBezTo>
                    <a:pt x="728" y="1249"/>
                    <a:pt x="862" y="1204"/>
                    <a:pt x="966" y="1085"/>
                  </a:cubicBezTo>
                  <a:cubicBezTo>
                    <a:pt x="1055" y="981"/>
                    <a:pt x="1100" y="818"/>
                    <a:pt x="1100" y="625"/>
                  </a:cubicBezTo>
                  <a:cubicBezTo>
                    <a:pt x="1100" y="431"/>
                    <a:pt x="1055" y="268"/>
                    <a:pt x="966" y="164"/>
                  </a:cubicBezTo>
                  <a:cubicBezTo>
                    <a:pt x="862" y="45"/>
                    <a:pt x="728" y="0"/>
                    <a:pt x="5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2"/>
            <p:cNvSpPr/>
            <p:nvPr/>
          </p:nvSpPr>
          <p:spPr>
            <a:xfrm>
              <a:off x="5474800" y="2979350"/>
              <a:ext cx="24925" cy="30500"/>
            </a:xfrm>
            <a:custGeom>
              <a:rect b="b" l="l" r="r" t="t"/>
              <a:pathLst>
                <a:path extrusionOk="0" h="1220" w="997">
                  <a:moveTo>
                    <a:pt x="580" y="0"/>
                  </a:moveTo>
                  <a:cubicBezTo>
                    <a:pt x="506" y="0"/>
                    <a:pt x="432" y="15"/>
                    <a:pt x="357" y="45"/>
                  </a:cubicBezTo>
                  <a:cubicBezTo>
                    <a:pt x="298" y="90"/>
                    <a:pt x="239" y="134"/>
                    <a:pt x="194" y="209"/>
                  </a:cubicBezTo>
                  <a:lnTo>
                    <a:pt x="194" y="30"/>
                  </a:lnTo>
                  <a:lnTo>
                    <a:pt x="1" y="30"/>
                  </a:lnTo>
                  <a:lnTo>
                    <a:pt x="1" y="1219"/>
                  </a:lnTo>
                  <a:lnTo>
                    <a:pt x="194" y="1219"/>
                  </a:lnTo>
                  <a:lnTo>
                    <a:pt x="194" y="550"/>
                  </a:lnTo>
                  <a:cubicBezTo>
                    <a:pt x="194" y="431"/>
                    <a:pt x="224" y="342"/>
                    <a:pt x="283" y="268"/>
                  </a:cubicBezTo>
                  <a:cubicBezTo>
                    <a:pt x="343" y="194"/>
                    <a:pt x="432" y="164"/>
                    <a:pt x="536" y="164"/>
                  </a:cubicBezTo>
                  <a:cubicBezTo>
                    <a:pt x="625" y="164"/>
                    <a:pt x="699" y="194"/>
                    <a:pt x="744" y="253"/>
                  </a:cubicBezTo>
                  <a:cubicBezTo>
                    <a:pt x="788" y="313"/>
                    <a:pt x="803" y="387"/>
                    <a:pt x="803" y="506"/>
                  </a:cubicBezTo>
                  <a:lnTo>
                    <a:pt x="803" y="1219"/>
                  </a:lnTo>
                  <a:lnTo>
                    <a:pt x="996" y="1219"/>
                  </a:lnTo>
                  <a:lnTo>
                    <a:pt x="996" y="506"/>
                  </a:lnTo>
                  <a:cubicBezTo>
                    <a:pt x="996" y="327"/>
                    <a:pt x="967" y="209"/>
                    <a:pt x="892" y="119"/>
                  </a:cubicBezTo>
                  <a:cubicBezTo>
                    <a:pt x="833" y="45"/>
                    <a:pt x="729" y="0"/>
                    <a:pt x="5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2"/>
            <p:cNvSpPr/>
            <p:nvPr/>
          </p:nvSpPr>
          <p:spPr>
            <a:xfrm>
              <a:off x="5506025" y="2980100"/>
              <a:ext cx="29375" cy="29750"/>
            </a:xfrm>
            <a:custGeom>
              <a:rect b="b" l="l" r="r" t="t"/>
              <a:pathLst>
                <a:path extrusionOk="0" h="1190" w="1175">
                  <a:moveTo>
                    <a:pt x="0" y="0"/>
                  </a:moveTo>
                  <a:lnTo>
                    <a:pt x="461" y="1189"/>
                  </a:lnTo>
                  <a:lnTo>
                    <a:pt x="728" y="1189"/>
                  </a:lnTo>
                  <a:lnTo>
                    <a:pt x="1174" y="0"/>
                  </a:lnTo>
                  <a:lnTo>
                    <a:pt x="966" y="0"/>
                  </a:lnTo>
                  <a:lnTo>
                    <a:pt x="595" y="996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2"/>
            <p:cNvSpPr/>
            <p:nvPr/>
          </p:nvSpPr>
          <p:spPr>
            <a:xfrm>
              <a:off x="5538350" y="2992725"/>
              <a:ext cx="14125" cy="4475"/>
            </a:xfrm>
            <a:custGeom>
              <a:rect b="b" l="l" r="r" t="t"/>
              <a:pathLst>
                <a:path extrusionOk="0" h="179" w="565">
                  <a:moveTo>
                    <a:pt x="0" y="0"/>
                  </a:moveTo>
                  <a:lnTo>
                    <a:pt x="0" y="179"/>
                  </a:lnTo>
                  <a:lnTo>
                    <a:pt x="565" y="179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2"/>
            <p:cNvSpPr/>
            <p:nvPr/>
          </p:nvSpPr>
          <p:spPr>
            <a:xfrm>
              <a:off x="5559525" y="2969325"/>
              <a:ext cx="25275" cy="40525"/>
            </a:xfrm>
            <a:custGeom>
              <a:rect b="b" l="l" r="r" t="t"/>
              <a:pathLst>
                <a:path extrusionOk="0" h="1621" w="1011">
                  <a:moveTo>
                    <a:pt x="461" y="0"/>
                  </a:moveTo>
                  <a:cubicBezTo>
                    <a:pt x="387" y="0"/>
                    <a:pt x="327" y="0"/>
                    <a:pt x="253" y="30"/>
                  </a:cubicBezTo>
                  <a:cubicBezTo>
                    <a:pt x="178" y="45"/>
                    <a:pt x="89" y="75"/>
                    <a:pt x="0" y="104"/>
                  </a:cubicBezTo>
                  <a:lnTo>
                    <a:pt x="0" y="327"/>
                  </a:lnTo>
                  <a:cubicBezTo>
                    <a:pt x="89" y="268"/>
                    <a:pt x="164" y="238"/>
                    <a:pt x="238" y="208"/>
                  </a:cubicBezTo>
                  <a:cubicBezTo>
                    <a:pt x="327" y="193"/>
                    <a:pt x="387" y="179"/>
                    <a:pt x="461" y="179"/>
                  </a:cubicBezTo>
                  <a:cubicBezTo>
                    <a:pt x="550" y="179"/>
                    <a:pt x="639" y="208"/>
                    <a:pt x="699" y="253"/>
                  </a:cubicBezTo>
                  <a:cubicBezTo>
                    <a:pt x="758" y="312"/>
                    <a:pt x="788" y="387"/>
                    <a:pt x="788" y="461"/>
                  </a:cubicBezTo>
                  <a:cubicBezTo>
                    <a:pt x="788" y="520"/>
                    <a:pt x="773" y="565"/>
                    <a:pt x="743" y="624"/>
                  </a:cubicBezTo>
                  <a:cubicBezTo>
                    <a:pt x="713" y="684"/>
                    <a:pt x="669" y="743"/>
                    <a:pt x="595" y="818"/>
                  </a:cubicBezTo>
                  <a:cubicBezTo>
                    <a:pt x="565" y="862"/>
                    <a:pt x="476" y="951"/>
                    <a:pt x="327" y="1100"/>
                  </a:cubicBezTo>
                  <a:cubicBezTo>
                    <a:pt x="193" y="1249"/>
                    <a:pt x="74" y="1353"/>
                    <a:pt x="0" y="1442"/>
                  </a:cubicBezTo>
                  <a:lnTo>
                    <a:pt x="0" y="1620"/>
                  </a:lnTo>
                  <a:lnTo>
                    <a:pt x="1011" y="1620"/>
                  </a:lnTo>
                  <a:lnTo>
                    <a:pt x="1011" y="1442"/>
                  </a:lnTo>
                  <a:lnTo>
                    <a:pt x="253" y="1442"/>
                  </a:lnTo>
                  <a:cubicBezTo>
                    <a:pt x="431" y="1263"/>
                    <a:pt x="565" y="1130"/>
                    <a:pt x="654" y="1026"/>
                  </a:cubicBezTo>
                  <a:cubicBezTo>
                    <a:pt x="758" y="922"/>
                    <a:pt x="817" y="862"/>
                    <a:pt x="832" y="847"/>
                  </a:cubicBezTo>
                  <a:cubicBezTo>
                    <a:pt x="892" y="773"/>
                    <a:pt x="936" y="699"/>
                    <a:pt x="966" y="639"/>
                  </a:cubicBezTo>
                  <a:cubicBezTo>
                    <a:pt x="981" y="580"/>
                    <a:pt x="996" y="520"/>
                    <a:pt x="996" y="446"/>
                  </a:cubicBezTo>
                  <a:cubicBezTo>
                    <a:pt x="996" y="312"/>
                    <a:pt x="951" y="208"/>
                    <a:pt x="847" y="119"/>
                  </a:cubicBezTo>
                  <a:cubicBezTo>
                    <a:pt x="758" y="45"/>
                    <a:pt x="624" y="0"/>
                    <a:pt x="4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2"/>
            <p:cNvSpPr/>
            <p:nvPr/>
          </p:nvSpPr>
          <p:spPr>
            <a:xfrm>
              <a:off x="5595550" y="2970050"/>
              <a:ext cx="33825" cy="39800"/>
            </a:xfrm>
            <a:custGeom>
              <a:rect b="b" l="l" r="r" t="t"/>
              <a:pathLst>
                <a:path extrusionOk="0" h="1592" w="1353">
                  <a:moveTo>
                    <a:pt x="476" y="179"/>
                  </a:moveTo>
                  <a:cubicBezTo>
                    <a:pt x="699" y="179"/>
                    <a:pt x="863" y="224"/>
                    <a:pt x="967" y="328"/>
                  </a:cubicBezTo>
                  <a:cubicBezTo>
                    <a:pt x="1071" y="417"/>
                    <a:pt x="1115" y="581"/>
                    <a:pt x="1115" y="789"/>
                  </a:cubicBezTo>
                  <a:cubicBezTo>
                    <a:pt x="1115" y="1011"/>
                    <a:pt x="1071" y="1175"/>
                    <a:pt x="967" y="1264"/>
                  </a:cubicBezTo>
                  <a:cubicBezTo>
                    <a:pt x="863" y="1368"/>
                    <a:pt x="699" y="1413"/>
                    <a:pt x="476" y="1413"/>
                  </a:cubicBezTo>
                  <a:lnTo>
                    <a:pt x="224" y="1413"/>
                  </a:lnTo>
                  <a:lnTo>
                    <a:pt x="224" y="179"/>
                  </a:lnTo>
                  <a:close/>
                  <a:moveTo>
                    <a:pt x="1" y="1"/>
                  </a:moveTo>
                  <a:lnTo>
                    <a:pt x="1" y="1591"/>
                  </a:lnTo>
                  <a:lnTo>
                    <a:pt x="446" y="1591"/>
                  </a:lnTo>
                  <a:cubicBezTo>
                    <a:pt x="759" y="1591"/>
                    <a:pt x="981" y="1532"/>
                    <a:pt x="1130" y="1398"/>
                  </a:cubicBezTo>
                  <a:cubicBezTo>
                    <a:pt x="1279" y="1279"/>
                    <a:pt x="1353" y="1071"/>
                    <a:pt x="1353" y="789"/>
                  </a:cubicBezTo>
                  <a:cubicBezTo>
                    <a:pt x="1353" y="521"/>
                    <a:pt x="1279" y="313"/>
                    <a:pt x="1130" y="194"/>
                  </a:cubicBezTo>
                  <a:cubicBezTo>
                    <a:pt x="981" y="60"/>
                    <a:pt x="759" y="1"/>
                    <a:pt x="4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2"/>
            <p:cNvSpPr/>
            <p:nvPr/>
          </p:nvSpPr>
          <p:spPr>
            <a:xfrm>
              <a:off x="6039525" y="3084125"/>
              <a:ext cx="36800" cy="39775"/>
            </a:xfrm>
            <a:custGeom>
              <a:rect b="b" l="l" r="r" t="t"/>
              <a:pathLst>
                <a:path extrusionOk="0" h="1591" w="1472">
                  <a:moveTo>
                    <a:pt x="1" y="0"/>
                  </a:moveTo>
                  <a:lnTo>
                    <a:pt x="1" y="1590"/>
                  </a:lnTo>
                  <a:lnTo>
                    <a:pt x="224" y="1590"/>
                  </a:lnTo>
                  <a:lnTo>
                    <a:pt x="224" y="193"/>
                  </a:lnTo>
                  <a:lnTo>
                    <a:pt x="625" y="1293"/>
                  </a:lnTo>
                  <a:lnTo>
                    <a:pt x="848" y="1293"/>
                  </a:lnTo>
                  <a:lnTo>
                    <a:pt x="1264" y="193"/>
                  </a:lnTo>
                  <a:lnTo>
                    <a:pt x="1264" y="1590"/>
                  </a:lnTo>
                  <a:lnTo>
                    <a:pt x="1472" y="1590"/>
                  </a:lnTo>
                  <a:lnTo>
                    <a:pt x="1472" y="0"/>
                  </a:lnTo>
                  <a:lnTo>
                    <a:pt x="1145" y="0"/>
                  </a:lnTo>
                  <a:lnTo>
                    <a:pt x="744" y="1085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2"/>
            <p:cNvSpPr/>
            <p:nvPr/>
          </p:nvSpPr>
          <p:spPr>
            <a:xfrm>
              <a:off x="6084850" y="3093400"/>
              <a:ext cx="25300" cy="31250"/>
            </a:xfrm>
            <a:custGeom>
              <a:rect b="b" l="l" r="r" t="t"/>
              <a:pathLst>
                <a:path extrusionOk="0" h="1250" w="1012">
                  <a:moveTo>
                    <a:pt x="818" y="625"/>
                  </a:moveTo>
                  <a:lnTo>
                    <a:pt x="818" y="670"/>
                  </a:lnTo>
                  <a:cubicBezTo>
                    <a:pt x="818" y="788"/>
                    <a:pt x="788" y="892"/>
                    <a:pt x="714" y="967"/>
                  </a:cubicBezTo>
                  <a:cubicBezTo>
                    <a:pt x="655" y="1056"/>
                    <a:pt x="565" y="1086"/>
                    <a:pt x="461" y="1086"/>
                  </a:cubicBezTo>
                  <a:cubicBezTo>
                    <a:pt x="372" y="1086"/>
                    <a:pt x="313" y="1071"/>
                    <a:pt x="268" y="1026"/>
                  </a:cubicBezTo>
                  <a:cubicBezTo>
                    <a:pt x="224" y="982"/>
                    <a:pt x="194" y="937"/>
                    <a:pt x="194" y="863"/>
                  </a:cubicBezTo>
                  <a:cubicBezTo>
                    <a:pt x="194" y="774"/>
                    <a:pt x="239" y="714"/>
                    <a:pt x="298" y="670"/>
                  </a:cubicBezTo>
                  <a:cubicBezTo>
                    <a:pt x="357" y="640"/>
                    <a:pt x="461" y="625"/>
                    <a:pt x="625" y="625"/>
                  </a:cubicBezTo>
                  <a:close/>
                  <a:moveTo>
                    <a:pt x="506" y="1"/>
                  </a:moveTo>
                  <a:cubicBezTo>
                    <a:pt x="432" y="1"/>
                    <a:pt x="372" y="1"/>
                    <a:pt x="298" y="16"/>
                  </a:cubicBezTo>
                  <a:cubicBezTo>
                    <a:pt x="239" y="31"/>
                    <a:pt x="164" y="45"/>
                    <a:pt x="90" y="75"/>
                  </a:cubicBezTo>
                  <a:lnTo>
                    <a:pt x="90" y="253"/>
                  </a:lnTo>
                  <a:cubicBezTo>
                    <a:pt x="149" y="224"/>
                    <a:pt x="209" y="209"/>
                    <a:pt x="283" y="194"/>
                  </a:cubicBezTo>
                  <a:cubicBezTo>
                    <a:pt x="343" y="164"/>
                    <a:pt x="417" y="164"/>
                    <a:pt x="476" y="164"/>
                  </a:cubicBezTo>
                  <a:cubicBezTo>
                    <a:pt x="580" y="164"/>
                    <a:pt x="670" y="194"/>
                    <a:pt x="729" y="239"/>
                  </a:cubicBezTo>
                  <a:cubicBezTo>
                    <a:pt x="788" y="283"/>
                    <a:pt x="818" y="357"/>
                    <a:pt x="818" y="447"/>
                  </a:cubicBezTo>
                  <a:lnTo>
                    <a:pt x="818" y="462"/>
                  </a:lnTo>
                  <a:lnTo>
                    <a:pt x="551" y="462"/>
                  </a:lnTo>
                  <a:cubicBezTo>
                    <a:pt x="357" y="462"/>
                    <a:pt x="224" y="506"/>
                    <a:pt x="135" y="566"/>
                  </a:cubicBezTo>
                  <a:cubicBezTo>
                    <a:pt x="45" y="640"/>
                    <a:pt x="1" y="744"/>
                    <a:pt x="1" y="878"/>
                  </a:cubicBezTo>
                  <a:cubicBezTo>
                    <a:pt x="1" y="997"/>
                    <a:pt x="45" y="1086"/>
                    <a:pt x="105" y="1145"/>
                  </a:cubicBezTo>
                  <a:cubicBezTo>
                    <a:pt x="179" y="1219"/>
                    <a:pt x="283" y="1249"/>
                    <a:pt x="402" y="1249"/>
                  </a:cubicBezTo>
                  <a:cubicBezTo>
                    <a:pt x="506" y="1249"/>
                    <a:pt x="580" y="1234"/>
                    <a:pt x="655" y="1205"/>
                  </a:cubicBezTo>
                  <a:cubicBezTo>
                    <a:pt x="714" y="1175"/>
                    <a:pt x="774" y="1115"/>
                    <a:pt x="818" y="1041"/>
                  </a:cubicBezTo>
                  <a:lnTo>
                    <a:pt x="818" y="1219"/>
                  </a:lnTo>
                  <a:lnTo>
                    <a:pt x="1011" y="1219"/>
                  </a:lnTo>
                  <a:lnTo>
                    <a:pt x="1011" y="536"/>
                  </a:lnTo>
                  <a:cubicBezTo>
                    <a:pt x="1011" y="357"/>
                    <a:pt x="967" y="224"/>
                    <a:pt x="892" y="135"/>
                  </a:cubicBezTo>
                  <a:cubicBezTo>
                    <a:pt x="803" y="45"/>
                    <a:pt x="670" y="1"/>
                    <a:pt x="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2"/>
            <p:cNvSpPr/>
            <p:nvPr/>
          </p:nvSpPr>
          <p:spPr>
            <a:xfrm>
              <a:off x="6116800" y="3094150"/>
              <a:ext cx="29000" cy="29750"/>
            </a:xfrm>
            <a:custGeom>
              <a:rect b="b" l="l" r="r" t="t"/>
              <a:pathLst>
                <a:path extrusionOk="0" h="1190" w="1160">
                  <a:moveTo>
                    <a:pt x="45" y="1"/>
                  </a:moveTo>
                  <a:lnTo>
                    <a:pt x="462" y="565"/>
                  </a:lnTo>
                  <a:lnTo>
                    <a:pt x="1" y="1189"/>
                  </a:lnTo>
                  <a:lnTo>
                    <a:pt x="239" y="1189"/>
                  </a:lnTo>
                  <a:lnTo>
                    <a:pt x="580" y="729"/>
                  </a:lnTo>
                  <a:lnTo>
                    <a:pt x="937" y="1189"/>
                  </a:lnTo>
                  <a:lnTo>
                    <a:pt x="1160" y="1189"/>
                  </a:lnTo>
                  <a:lnTo>
                    <a:pt x="714" y="580"/>
                  </a:lnTo>
                  <a:lnTo>
                    <a:pt x="1145" y="1"/>
                  </a:lnTo>
                  <a:lnTo>
                    <a:pt x="907" y="1"/>
                  </a:lnTo>
                  <a:lnTo>
                    <a:pt x="595" y="417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2"/>
            <p:cNvSpPr/>
            <p:nvPr/>
          </p:nvSpPr>
          <p:spPr>
            <a:xfrm>
              <a:off x="6150250" y="3106775"/>
              <a:ext cx="14500" cy="4500"/>
            </a:xfrm>
            <a:custGeom>
              <a:rect b="b" l="l" r="r" t="t"/>
              <a:pathLst>
                <a:path extrusionOk="0" h="180" w="580">
                  <a:moveTo>
                    <a:pt x="0" y="1"/>
                  </a:moveTo>
                  <a:lnTo>
                    <a:pt x="0" y="179"/>
                  </a:lnTo>
                  <a:lnTo>
                    <a:pt x="580" y="179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2"/>
            <p:cNvSpPr/>
            <p:nvPr/>
          </p:nvSpPr>
          <p:spPr>
            <a:xfrm>
              <a:off x="6172900" y="3084125"/>
              <a:ext cx="25675" cy="39775"/>
            </a:xfrm>
            <a:custGeom>
              <a:rect b="b" l="l" r="r" t="t"/>
              <a:pathLst>
                <a:path extrusionOk="0" h="1591" w="1027">
                  <a:moveTo>
                    <a:pt x="491" y="179"/>
                  </a:moveTo>
                  <a:cubicBezTo>
                    <a:pt x="595" y="179"/>
                    <a:pt x="670" y="193"/>
                    <a:pt x="729" y="253"/>
                  </a:cubicBezTo>
                  <a:cubicBezTo>
                    <a:pt x="774" y="298"/>
                    <a:pt x="803" y="372"/>
                    <a:pt x="803" y="476"/>
                  </a:cubicBezTo>
                  <a:cubicBezTo>
                    <a:pt x="803" y="565"/>
                    <a:pt x="774" y="639"/>
                    <a:pt x="729" y="699"/>
                  </a:cubicBezTo>
                  <a:cubicBezTo>
                    <a:pt x="670" y="743"/>
                    <a:pt x="595" y="773"/>
                    <a:pt x="491" y="773"/>
                  </a:cubicBezTo>
                  <a:lnTo>
                    <a:pt x="224" y="773"/>
                  </a:lnTo>
                  <a:lnTo>
                    <a:pt x="224" y="179"/>
                  </a:lnTo>
                  <a:close/>
                  <a:moveTo>
                    <a:pt x="1" y="0"/>
                  </a:moveTo>
                  <a:lnTo>
                    <a:pt x="1" y="1590"/>
                  </a:lnTo>
                  <a:lnTo>
                    <a:pt x="224" y="1590"/>
                  </a:lnTo>
                  <a:lnTo>
                    <a:pt x="224" y="951"/>
                  </a:lnTo>
                  <a:lnTo>
                    <a:pt x="491" y="951"/>
                  </a:lnTo>
                  <a:cubicBezTo>
                    <a:pt x="670" y="951"/>
                    <a:pt x="803" y="907"/>
                    <a:pt x="893" y="833"/>
                  </a:cubicBezTo>
                  <a:cubicBezTo>
                    <a:pt x="982" y="743"/>
                    <a:pt x="1026" y="624"/>
                    <a:pt x="1026" y="476"/>
                  </a:cubicBezTo>
                  <a:cubicBezTo>
                    <a:pt x="1026" y="312"/>
                    <a:pt x="982" y="193"/>
                    <a:pt x="893" y="119"/>
                  </a:cubicBezTo>
                  <a:cubicBezTo>
                    <a:pt x="803" y="30"/>
                    <a:pt x="670" y="0"/>
                    <a:pt x="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2"/>
            <p:cNvSpPr/>
            <p:nvPr/>
          </p:nvSpPr>
          <p:spPr>
            <a:xfrm>
              <a:off x="6201900" y="3093400"/>
              <a:ext cx="27500" cy="31250"/>
            </a:xfrm>
            <a:custGeom>
              <a:rect b="b" l="l" r="r" t="t"/>
              <a:pathLst>
                <a:path extrusionOk="0" h="1250" w="1100">
                  <a:moveTo>
                    <a:pt x="550" y="164"/>
                  </a:moveTo>
                  <a:cubicBezTo>
                    <a:pt x="654" y="164"/>
                    <a:pt x="728" y="209"/>
                    <a:pt x="788" y="283"/>
                  </a:cubicBezTo>
                  <a:cubicBezTo>
                    <a:pt x="847" y="372"/>
                    <a:pt x="892" y="476"/>
                    <a:pt x="892" y="625"/>
                  </a:cubicBezTo>
                  <a:cubicBezTo>
                    <a:pt x="892" y="774"/>
                    <a:pt x="847" y="878"/>
                    <a:pt x="788" y="967"/>
                  </a:cubicBezTo>
                  <a:cubicBezTo>
                    <a:pt x="728" y="1041"/>
                    <a:pt x="654" y="1086"/>
                    <a:pt x="550" y="1086"/>
                  </a:cubicBezTo>
                  <a:cubicBezTo>
                    <a:pt x="431" y="1086"/>
                    <a:pt x="357" y="1041"/>
                    <a:pt x="297" y="967"/>
                  </a:cubicBezTo>
                  <a:cubicBezTo>
                    <a:pt x="238" y="878"/>
                    <a:pt x="208" y="774"/>
                    <a:pt x="208" y="625"/>
                  </a:cubicBezTo>
                  <a:cubicBezTo>
                    <a:pt x="208" y="476"/>
                    <a:pt x="238" y="372"/>
                    <a:pt x="297" y="283"/>
                  </a:cubicBezTo>
                  <a:cubicBezTo>
                    <a:pt x="357" y="209"/>
                    <a:pt x="431" y="164"/>
                    <a:pt x="550" y="164"/>
                  </a:cubicBezTo>
                  <a:close/>
                  <a:moveTo>
                    <a:pt x="550" y="1"/>
                  </a:moveTo>
                  <a:cubicBezTo>
                    <a:pt x="372" y="1"/>
                    <a:pt x="238" y="45"/>
                    <a:pt x="134" y="164"/>
                  </a:cubicBezTo>
                  <a:cubicBezTo>
                    <a:pt x="45" y="268"/>
                    <a:pt x="0" y="432"/>
                    <a:pt x="0" y="625"/>
                  </a:cubicBezTo>
                  <a:cubicBezTo>
                    <a:pt x="0" y="818"/>
                    <a:pt x="45" y="982"/>
                    <a:pt x="134" y="1086"/>
                  </a:cubicBezTo>
                  <a:cubicBezTo>
                    <a:pt x="238" y="1205"/>
                    <a:pt x="372" y="1249"/>
                    <a:pt x="550" y="1249"/>
                  </a:cubicBezTo>
                  <a:cubicBezTo>
                    <a:pt x="713" y="1249"/>
                    <a:pt x="847" y="1205"/>
                    <a:pt x="951" y="1086"/>
                  </a:cubicBezTo>
                  <a:cubicBezTo>
                    <a:pt x="1040" y="982"/>
                    <a:pt x="1100" y="818"/>
                    <a:pt x="1100" y="625"/>
                  </a:cubicBezTo>
                  <a:cubicBezTo>
                    <a:pt x="1100" y="432"/>
                    <a:pt x="1040" y="268"/>
                    <a:pt x="951" y="164"/>
                  </a:cubicBezTo>
                  <a:cubicBezTo>
                    <a:pt x="847" y="45"/>
                    <a:pt x="713" y="1"/>
                    <a:pt x="5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2"/>
            <p:cNvSpPr/>
            <p:nvPr/>
          </p:nvSpPr>
          <p:spPr>
            <a:xfrm>
              <a:off x="6235325" y="3093400"/>
              <a:ext cx="27525" cy="31250"/>
            </a:xfrm>
            <a:custGeom>
              <a:rect b="b" l="l" r="r" t="t"/>
              <a:pathLst>
                <a:path extrusionOk="0" h="1250" w="1101">
                  <a:moveTo>
                    <a:pt x="550" y="164"/>
                  </a:moveTo>
                  <a:cubicBezTo>
                    <a:pt x="654" y="164"/>
                    <a:pt x="729" y="209"/>
                    <a:pt x="803" y="283"/>
                  </a:cubicBezTo>
                  <a:cubicBezTo>
                    <a:pt x="862" y="372"/>
                    <a:pt x="892" y="476"/>
                    <a:pt x="892" y="625"/>
                  </a:cubicBezTo>
                  <a:cubicBezTo>
                    <a:pt x="892" y="774"/>
                    <a:pt x="862" y="878"/>
                    <a:pt x="803" y="967"/>
                  </a:cubicBezTo>
                  <a:cubicBezTo>
                    <a:pt x="729" y="1041"/>
                    <a:pt x="654" y="1086"/>
                    <a:pt x="550" y="1086"/>
                  </a:cubicBezTo>
                  <a:cubicBezTo>
                    <a:pt x="446" y="1086"/>
                    <a:pt x="357" y="1041"/>
                    <a:pt x="298" y="967"/>
                  </a:cubicBezTo>
                  <a:cubicBezTo>
                    <a:pt x="238" y="878"/>
                    <a:pt x="209" y="774"/>
                    <a:pt x="209" y="625"/>
                  </a:cubicBezTo>
                  <a:cubicBezTo>
                    <a:pt x="209" y="476"/>
                    <a:pt x="238" y="372"/>
                    <a:pt x="298" y="283"/>
                  </a:cubicBezTo>
                  <a:cubicBezTo>
                    <a:pt x="357" y="209"/>
                    <a:pt x="446" y="164"/>
                    <a:pt x="550" y="164"/>
                  </a:cubicBezTo>
                  <a:close/>
                  <a:moveTo>
                    <a:pt x="550" y="1"/>
                  </a:moveTo>
                  <a:cubicBezTo>
                    <a:pt x="372" y="1"/>
                    <a:pt x="238" y="45"/>
                    <a:pt x="149" y="164"/>
                  </a:cubicBezTo>
                  <a:cubicBezTo>
                    <a:pt x="45" y="268"/>
                    <a:pt x="1" y="432"/>
                    <a:pt x="1" y="625"/>
                  </a:cubicBezTo>
                  <a:cubicBezTo>
                    <a:pt x="1" y="818"/>
                    <a:pt x="45" y="982"/>
                    <a:pt x="149" y="1086"/>
                  </a:cubicBezTo>
                  <a:cubicBezTo>
                    <a:pt x="238" y="1205"/>
                    <a:pt x="372" y="1249"/>
                    <a:pt x="550" y="1249"/>
                  </a:cubicBezTo>
                  <a:cubicBezTo>
                    <a:pt x="714" y="1249"/>
                    <a:pt x="848" y="1205"/>
                    <a:pt x="952" y="1086"/>
                  </a:cubicBezTo>
                  <a:cubicBezTo>
                    <a:pt x="1056" y="982"/>
                    <a:pt x="1100" y="818"/>
                    <a:pt x="1100" y="625"/>
                  </a:cubicBezTo>
                  <a:cubicBezTo>
                    <a:pt x="1100" y="432"/>
                    <a:pt x="1056" y="268"/>
                    <a:pt x="952" y="164"/>
                  </a:cubicBezTo>
                  <a:cubicBezTo>
                    <a:pt x="848" y="45"/>
                    <a:pt x="714" y="1"/>
                    <a:pt x="5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2"/>
            <p:cNvSpPr/>
            <p:nvPr/>
          </p:nvSpPr>
          <p:spPr>
            <a:xfrm>
              <a:off x="6271000" y="3082250"/>
              <a:ext cx="4850" cy="41650"/>
            </a:xfrm>
            <a:custGeom>
              <a:rect b="b" l="l" r="r" t="t"/>
              <a:pathLst>
                <a:path extrusionOk="0" h="1666" w="194">
                  <a:moveTo>
                    <a:pt x="0" y="1"/>
                  </a:moveTo>
                  <a:lnTo>
                    <a:pt x="0" y="1665"/>
                  </a:lnTo>
                  <a:lnTo>
                    <a:pt x="193" y="1665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2"/>
            <p:cNvSpPr/>
            <p:nvPr/>
          </p:nvSpPr>
          <p:spPr>
            <a:xfrm>
              <a:off x="6286600" y="3089700"/>
              <a:ext cx="34575" cy="34200"/>
            </a:xfrm>
            <a:custGeom>
              <a:rect b="b" l="l" r="r" t="t"/>
              <a:pathLst>
                <a:path extrusionOk="0" h="1368" w="1383">
                  <a:moveTo>
                    <a:pt x="610" y="0"/>
                  </a:moveTo>
                  <a:lnTo>
                    <a:pt x="610" y="595"/>
                  </a:lnTo>
                  <a:lnTo>
                    <a:pt x="0" y="595"/>
                  </a:lnTo>
                  <a:lnTo>
                    <a:pt x="0" y="773"/>
                  </a:lnTo>
                  <a:lnTo>
                    <a:pt x="610" y="773"/>
                  </a:lnTo>
                  <a:lnTo>
                    <a:pt x="610" y="1367"/>
                  </a:lnTo>
                  <a:lnTo>
                    <a:pt x="788" y="1367"/>
                  </a:lnTo>
                  <a:lnTo>
                    <a:pt x="788" y="773"/>
                  </a:lnTo>
                  <a:lnTo>
                    <a:pt x="1382" y="773"/>
                  </a:lnTo>
                  <a:lnTo>
                    <a:pt x="1382" y="595"/>
                  </a:lnTo>
                  <a:lnTo>
                    <a:pt x="788" y="595"/>
                  </a:lnTo>
                  <a:lnTo>
                    <a:pt x="7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2"/>
            <p:cNvSpPr/>
            <p:nvPr/>
          </p:nvSpPr>
          <p:spPr>
            <a:xfrm>
              <a:off x="6332300" y="3084125"/>
              <a:ext cx="23050" cy="39775"/>
            </a:xfrm>
            <a:custGeom>
              <a:rect b="b" l="l" r="r" t="t"/>
              <a:pathLst>
                <a:path extrusionOk="0" h="1591" w="922">
                  <a:moveTo>
                    <a:pt x="0" y="0"/>
                  </a:moveTo>
                  <a:lnTo>
                    <a:pt x="0" y="1590"/>
                  </a:lnTo>
                  <a:lnTo>
                    <a:pt x="208" y="1590"/>
                  </a:lnTo>
                  <a:lnTo>
                    <a:pt x="208" y="833"/>
                  </a:lnTo>
                  <a:lnTo>
                    <a:pt x="847" y="833"/>
                  </a:lnTo>
                  <a:lnTo>
                    <a:pt x="847" y="654"/>
                  </a:lnTo>
                  <a:lnTo>
                    <a:pt x="208" y="654"/>
                  </a:lnTo>
                  <a:lnTo>
                    <a:pt x="208" y="179"/>
                  </a:lnTo>
                  <a:lnTo>
                    <a:pt x="922" y="179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2"/>
            <p:cNvSpPr/>
            <p:nvPr/>
          </p:nvSpPr>
          <p:spPr>
            <a:xfrm>
              <a:off x="6363500" y="3082250"/>
              <a:ext cx="5225" cy="41650"/>
            </a:xfrm>
            <a:custGeom>
              <a:rect b="b" l="l" r="r" t="t"/>
              <a:pathLst>
                <a:path extrusionOk="0" h="1666" w="209">
                  <a:moveTo>
                    <a:pt x="1" y="1"/>
                  </a:moveTo>
                  <a:lnTo>
                    <a:pt x="1" y="1665"/>
                  </a:lnTo>
                  <a:lnTo>
                    <a:pt x="209" y="166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2"/>
            <p:cNvSpPr/>
            <p:nvPr/>
          </p:nvSpPr>
          <p:spPr>
            <a:xfrm>
              <a:off x="6376875" y="3093400"/>
              <a:ext cx="25300" cy="31250"/>
            </a:xfrm>
            <a:custGeom>
              <a:rect b="b" l="l" r="r" t="t"/>
              <a:pathLst>
                <a:path extrusionOk="0" h="1250" w="1012">
                  <a:moveTo>
                    <a:pt x="818" y="625"/>
                  </a:moveTo>
                  <a:lnTo>
                    <a:pt x="818" y="670"/>
                  </a:lnTo>
                  <a:cubicBezTo>
                    <a:pt x="818" y="788"/>
                    <a:pt x="788" y="892"/>
                    <a:pt x="714" y="967"/>
                  </a:cubicBezTo>
                  <a:cubicBezTo>
                    <a:pt x="655" y="1056"/>
                    <a:pt x="565" y="1086"/>
                    <a:pt x="461" y="1086"/>
                  </a:cubicBezTo>
                  <a:cubicBezTo>
                    <a:pt x="372" y="1086"/>
                    <a:pt x="313" y="1071"/>
                    <a:pt x="268" y="1026"/>
                  </a:cubicBezTo>
                  <a:cubicBezTo>
                    <a:pt x="224" y="982"/>
                    <a:pt x="194" y="937"/>
                    <a:pt x="194" y="863"/>
                  </a:cubicBezTo>
                  <a:cubicBezTo>
                    <a:pt x="194" y="774"/>
                    <a:pt x="238" y="714"/>
                    <a:pt x="298" y="670"/>
                  </a:cubicBezTo>
                  <a:cubicBezTo>
                    <a:pt x="357" y="640"/>
                    <a:pt x="461" y="625"/>
                    <a:pt x="625" y="625"/>
                  </a:cubicBezTo>
                  <a:close/>
                  <a:moveTo>
                    <a:pt x="506" y="1"/>
                  </a:moveTo>
                  <a:cubicBezTo>
                    <a:pt x="432" y="1"/>
                    <a:pt x="372" y="1"/>
                    <a:pt x="298" y="16"/>
                  </a:cubicBezTo>
                  <a:cubicBezTo>
                    <a:pt x="238" y="31"/>
                    <a:pt x="164" y="45"/>
                    <a:pt x="90" y="75"/>
                  </a:cubicBezTo>
                  <a:lnTo>
                    <a:pt x="90" y="253"/>
                  </a:lnTo>
                  <a:cubicBezTo>
                    <a:pt x="149" y="224"/>
                    <a:pt x="209" y="209"/>
                    <a:pt x="283" y="194"/>
                  </a:cubicBezTo>
                  <a:cubicBezTo>
                    <a:pt x="342" y="164"/>
                    <a:pt x="417" y="164"/>
                    <a:pt x="476" y="164"/>
                  </a:cubicBezTo>
                  <a:cubicBezTo>
                    <a:pt x="580" y="164"/>
                    <a:pt x="669" y="194"/>
                    <a:pt x="729" y="239"/>
                  </a:cubicBezTo>
                  <a:cubicBezTo>
                    <a:pt x="788" y="283"/>
                    <a:pt x="818" y="357"/>
                    <a:pt x="818" y="447"/>
                  </a:cubicBezTo>
                  <a:lnTo>
                    <a:pt x="818" y="462"/>
                  </a:lnTo>
                  <a:lnTo>
                    <a:pt x="550" y="462"/>
                  </a:lnTo>
                  <a:cubicBezTo>
                    <a:pt x="357" y="462"/>
                    <a:pt x="224" y="506"/>
                    <a:pt x="134" y="566"/>
                  </a:cubicBezTo>
                  <a:cubicBezTo>
                    <a:pt x="45" y="640"/>
                    <a:pt x="1" y="744"/>
                    <a:pt x="1" y="878"/>
                  </a:cubicBezTo>
                  <a:cubicBezTo>
                    <a:pt x="1" y="997"/>
                    <a:pt x="45" y="1086"/>
                    <a:pt x="120" y="1145"/>
                  </a:cubicBezTo>
                  <a:cubicBezTo>
                    <a:pt x="179" y="1219"/>
                    <a:pt x="283" y="1249"/>
                    <a:pt x="402" y="1249"/>
                  </a:cubicBezTo>
                  <a:cubicBezTo>
                    <a:pt x="506" y="1249"/>
                    <a:pt x="580" y="1234"/>
                    <a:pt x="655" y="1205"/>
                  </a:cubicBezTo>
                  <a:cubicBezTo>
                    <a:pt x="714" y="1175"/>
                    <a:pt x="773" y="1115"/>
                    <a:pt x="818" y="1041"/>
                  </a:cubicBezTo>
                  <a:lnTo>
                    <a:pt x="818" y="1219"/>
                  </a:lnTo>
                  <a:lnTo>
                    <a:pt x="1011" y="1219"/>
                  </a:lnTo>
                  <a:lnTo>
                    <a:pt x="1011" y="536"/>
                  </a:lnTo>
                  <a:cubicBezTo>
                    <a:pt x="1011" y="357"/>
                    <a:pt x="981" y="224"/>
                    <a:pt x="892" y="135"/>
                  </a:cubicBezTo>
                  <a:cubicBezTo>
                    <a:pt x="803" y="45"/>
                    <a:pt x="669" y="1"/>
                    <a:pt x="5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2"/>
            <p:cNvSpPr/>
            <p:nvPr/>
          </p:nvSpPr>
          <p:spPr>
            <a:xfrm>
              <a:off x="6408825" y="3085600"/>
              <a:ext cx="18600" cy="38300"/>
            </a:xfrm>
            <a:custGeom>
              <a:rect b="b" l="l" r="r" t="t"/>
              <a:pathLst>
                <a:path extrusionOk="0" h="1532" w="744">
                  <a:moveTo>
                    <a:pt x="149" y="1"/>
                  </a:moveTo>
                  <a:lnTo>
                    <a:pt x="149" y="343"/>
                  </a:lnTo>
                  <a:lnTo>
                    <a:pt x="1" y="343"/>
                  </a:lnTo>
                  <a:lnTo>
                    <a:pt x="1" y="491"/>
                  </a:lnTo>
                  <a:lnTo>
                    <a:pt x="149" y="491"/>
                  </a:lnTo>
                  <a:lnTo>
                    <a:pt x="149" y="1145"/>
                  </a:lnTo>
                  <a:cubicBezTo>
                    <a:pt x="149" y="1294"/>
                    <a:pt x="179" y="1398"/>
                    <a:pt x="224" y="1457"/>
                  </a:cubicBezTo>
                  <a:cubicBezTo>
                    <a:pt x="283" y="1502"/>
                    <a:pt x="387" y="1531"/>
                    <a:pt x="551" y="1531"/>
                  </a:cubicBezTo>
                  <a:lnTo>
                    <a:pt x="744" y="1531"/>
                  </a:lnTo>
                  <a:lnTo>
                    <a:pt x="744" y="1368"/>
                  </a:lnTo>
                  <a:lnTo>
                    <a:pt x="551" y="1368"/>
                  </a:lnTo>
                  <a:cubicBezTo>
                    <a:pt x="461" y="1368"/>
                    <a:pt x="402" y="1353"/>
                    <a:pt x="387" y="1323"/>
                  </a:cubicBezTo>
                  <a:cubicBezTo>
                    <a:pt x="357" y="1294"/>
                    <a:pt x="342" y="1234"/>
                    <a:pt x="342" y="1145"/>
                  </a:cubicBezTo>
                  <a:lnTo>
                    <a:pt x="342" y="491"/>
                  </a:lnTo>
                  <a:lnTo>
                    <a:pt x="744" y="491"/>
                  </a:lnTo>
                  <a:lnTo>
                    <a:pt x="744" y="343"/>
                  </a:lnTo>
                  <a:lnTo>
                    <a:pt x="342" y="343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2"/>
            <p:cNvSpPr/>
            <p:nvPr/>
          </p:nvSpPr>
          <p:spPr>
            <a:xfrm>
              <a:off x="6430375" y="3085600"/>
              <a:ext cx="18600" cy="38300"/>
            </a:xfrm>
            <a:custGeom>
              <a:rect b="b" l="l" r="r" t="t"/>
              <a:pathLst>
                <a:path extrusionOk="0" h="1532" w="744">
                  <a:moveTo>
                    <a:pt x="149" y="1"/>
                  </a:moveTo>
                  <a:lnTo>
                    <a:pt x="149" y="343"/>
                  </a:lnTo>
                  <a:lnTo>
                    <a:pt x="1" y="343"/>
                  </a:lnTo>
                  <a:lnTo>
                    <a:pt x="1" y="491"/>
                  </a:lnTo>
                  <a:lnTo>
                    <a:pt x="149" y="491"/>
                  </a:lnTo>
                  <a:lnTo>
                    <a:pt x="149" y="1145"/>
                  </a:lnTo>
                  <a:cubicBezTo>
                    <a:pt x="149" y="1294"/>
                    <a:pt x="164" y="1398"/>
                    <a:pt x="224" y="1457"/>
                  </a:cubicBezTo>
                  <a:cubicBezTo>
                    <a:pt x="283" y="1502"/>
                    <a:pt x="387" y="1531"/>
                    <a:pt x="550" y="1531"/>
                  </a:cubicBezTo>
                  <a:lnTo>
                    <a:pt x="744" y="1531"/>
                  </a:lnTo>
                  <a:lnTo>
                    <a:pt x="744" y="1368"/>
                  </a:lnTo>
                  <a:lnTo>
                    <a:pt x="550" y="1368"/>
                  </a:lnTo>
                  <a:cubicBezTo>
                    <a:pt x="461" y="1368"/>
                    <a:pt x="402" y="1353"/>
                    <a:pt x="387" y="1323"/>
                  </a:cubicBezTo>
                  <a:cubicBezTo>
                    <a:pt x="357" y="1294"/>
                    <a:pt x="342" y="1234"/>
                    <a:pt x="342" y="1145"/>
                  </a:cubicBezTo>
                  <a:lnTo>
                    <a:pt x="342" y="491"/>
                  </a:lnTo>
                  <a:lnTo>
                    <a:pt x="744" y="491"/>
                  </a:lnTo>
                  <a:lnTo>
                    <a:pt x="744" y="343"/>
                  </a:lnTo>
                  <a:lnTo>
                    <a:pt x="342" y="343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2"/>
            <p:cNvSpPr/>
            <p:nvPr/>
          </p:nvSpPr>
          <p:spPr>
            <a:xfrm>
              <a:off x="6453425" y="3093400"/>
              <a:ext cx="27875" cy="31250"/>
            </a:xfrm>
            <a:custGeom>
              <a:rect b="b" l="l" r="r" t="t"/>
              <a:pathLst>
                <a:path extrusionOk="0" h="1250" w="1115">
                  <a:moveTo>
                    <a:pt x="594" y="164"/>
                  </a:moveTo>
                  <a:cubicBezTo>
                    <a:pt x="684" y="164"/>
                    <a:pt x="758" y="194"/>
                    <a:pt x="817" y="253"/>
                  </a:cubicBezTo>
                  <a:cubicBezTo>
                    <a:pt x="877" y="328"/>
                    <a:pt x="907" y="402"/>
                    <a:pt x="907" y="521"/>
                  </a:cubicBezTo>
                  <a:lnTo>
                    <a:pt x="208" y="521"/>
                  </a:lnTo>
                  <a:cubicBezTo>
                    <a:pt x="223" y="402"/>
                    <a:pt x="253" y="313"/>
                    <a:pt x="327" y="253"/>
                  </a:cubicBezTo>
                  <a:cubicBezTo>
                    <a:pt x="386" y="194"/>
                    <a:pt x="476" y="164"/>
                    <a:pt x="594" y="164"/>
                  </a:cubicBezTo>
                  <a:close/>
                  <a:moveTo>
                    <a:pt x="580" y="1"/>
                  </a:moveTo>
                  <a:cubicBezTo>
                    <a:pt x="401" y="1"/>
                    <a:pt x="268" y="60"/>
                    <a:pt x="163" y="164"/>
                  </a:cubicBezTo>
                  <a:cubicBezTo>
                    <a:pt x="45" y="283"/>
                    <a:pt x="0" y="432"/>
                    <a:pt x="0" y="640"/>
                  </a:cubicBezTo>
                  <a:cubicBezTo>
                    <a:pt x="0" y="818"/>
                    <a:pt x="59" y="982"/>
                    <a:pt x="163" y="1086"/>
                  </a:cubicBezTo>
                  <a:cubicBezTo>
                    <a:pt x="282" y="1205"/>
                    <a:pt x="431" y="1249"/>
                    <a:pt x="624" y="1249"/>
                  </a:cubicBezTo>
                  <a:cubicBezTo>
                    <a:pt x="698" y="1249"/>
                    <a:pt x="773" y="1249"/>
                    <a:pt x="847" y="1234"/>
                  </a:cubicBezTo>
                  <a:cubicBezTo>
                    <a:pt x="921" y="1219"/>
                    <a:pt x="996" y="1190"/>
                    <a:pt x="1070" y="1160"/>
                  </a:cubicBezTo>
                  <a:lnTo>
                    <a:pt x="1070" y="982"/>
                  </a:lnTo>
                  <a:cubicBezTo>
                    <a:pt x="996" y="1011"/>
                    <a:pt x="921" y="1041"/>
                    <a:pt x="847" y="1056"/>
                  </a:cubicBezTo>
                  <a:cubicBezTo>
                    <a:pt x="788" y="1071"/>
                    <a:pt x="713" y="1086"/>
                    <a:pt x="639" y="1086"/>
                  </a:cubicBezTo>
                  <a:cubicBezTo>
                    <a:pt x="505" y="1086"/>
                    <a:pt x="401" y="1056"/>
                    <a:pt x="327" y="982"/>
                  </a:cubicBezTo>
                  <a:cubicBezTo>
                    <a:pt x="253" y="907"/>
                    <a:pt x="208" y="803"/>
                    <a:pt x="208" y="670"/>
                  </a:cubicBezTo>
                  <a:lnTo>
                    <a:pt x="1115" y="670"/>
                  </a:lnTo>
                  <a:lnTo>
                    <a:pt x="1115" y="580"/>
                  </a:lnTo>
                  <a:cubicBezTo>
                    <a:pt x="1115" y="402"/>
                    <a:pt x="1070" y="253"/>
                    <a:pt x="966" y="149"/>
                  </a:cubicBezTo>
                  <a:cubicBezTo>
                    <a:pt x="877" y="45"/>
                    <a:pt x="743" y="1"/>
                    <a:pt x="5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2"/>
            <p:cNvSpPr/>
            <p:nvPr/>
          </p:nvSpPr>
          <p:spPr>
            <a:xfrm>
              <a:off x="6489075" y="3093400"/>
              <a:ext cx="25300" cy="30500"/>
            </a:xfrm>
            <a:custGeom>
              <a:rect b="b" l="l" r="r" t="t"/>
              <a:pathLst>
                <a:path extrusionOk="0" h="1220" w="1012">
                  <a:moveTo>
                    <a:pt x="580" y="1"/>
                  </a:moveTo>
                  <a:cubicBezTo>
                    <a:pt x="506" y="1"/>
                    <a:pt x="432" y="16"/>
                    <a:pt x="357" y="45"/>
                  </a:cubicBezTo>
                  <a:cubicBezTo>
                    <a:pt x="298" y="90"/>
                    <a:pt x="238" y="135"/>
                    <a:pt x="194" y="209"/>
                  </a:cubicBezTo>
                  <a:lnTo>
                    <a:pt x="194" y="31"/>
                  </a:lnTo>
                  <a:lnTo>
                    <a:pt x="1" y="31"/>
                  </a:lnTo>
                  <a:lnTo>
                    <a:pt x="1" y="1219"/>
                  </a:lnTo>
                  <a:lnTo>
                    <a:pt x="194" y="1219"/>
                  </a:lnTo>
                  <a:lnTo>
                    <a:pt x="194" y="551"/>
                  </a:lnTo>
                  <a:cubicBezTo>
                    <a:pt x="194" y="432"/>
                    <a:pt x="224" y="343"/>
                    <a:pt x="283" y="268"/>
                  </a:cubicBezTo>
                  <a:cubicBezTo>
                    <a:pt x="357" y="194"/>
                    <a:pt x="432" y="164"/>
                    <a:pt x="536" y="164"/>
                  </a:cubicBezTo>
                  <a:cubicBezTo>
                    <a:pt x="625" y="164"/>
                    <a:pt x="699" y="194"/>
                    <a:pt x="744" y="253"/>
                  </a:cubicBezTo>
                  <a:cubicBezTo>
                    <a:pt x="788" y="313"/>
                    <a:pt x="803" y="387"/>
                    <a:pt x="803" y="506"/>
                  </a:cubicBezTo>
                  <a:lnTo>
                    <a:pt x="803" y="1219"/>
                  </a:lnTo>
                  <a:lnTo>
                    <a:pt x="1011" y="1219"/>
                  </a:lnTo>
                  <a:lnTo>
                    <a:pt x="1011" y="506"/>
                  </a:lnTo>
                  <a:cubicBezTo>
                    <a:pt x="1011" y="328"/>
                    <a:pt x="967" y="209"/>
                    <a:pt x="892" y="120"/>
                  </a:cubicBezTo>
                  <a:cubicBezTo>
                    <a:pt x="833" y="31"/>
                    <a:pt x="729" y="1"/>
                    <a:pt x="5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2"/>
            <p:cNvSpPr/>
            <p:nvPr/>
          </p:nvSpPr>
          <p:spPr>
            <a:xfrm>
              <a:off x="2778250" y="2615625"/>
              <a:ext cx="26025" cy="40900"/>
            </a:xfrm>
            <a:custGeom>
              <a:rect b="b" l="l" r="r" t="t"/>
              <a:pathLst>
                <a:path extrusionOk="0" h="1636" w="1041">
                  <a:moveTo>
                    <a:pt x="75" y="0"/>
                  </a:moveTo>
                  <a:lnTo>
                    <a:pt x="75" y="803"/>
                  </a:lnTo>
                  <a:cubicBezTo>
                    <a:pt x="134" y="773"/>
                    <a:pt x="179" y="758"/>
                    <a:pt x="238" y="743"/>
                  </a:cubicBezTo>
                  <a:cubicBezTo>
                    <a:pt x="298" y="729"/>
                    <a:pt x="357" y="729"/>
                    <a:pt x="417" y="729"/>
                  </a:cubicBezTo>
                  <a:cubicBezTo>
                    <a:pt x="536" y="729"/>
                    <a:pt x="640" y="758"/>
                    <a:pt x="714" y="818"/>
                  </a:cubicBezTo>
                  <a:cubicBezTo>
                    <a:pt x="788" y="892"/>
                    <a:pt x="818" y="981"/>
                    <a:pt x="818" y="1085"/>
                  </a:cubicBezTo>
                  <a:cubicBezTo>
                    <a:pt x="818" y="1204"/>
                    <a:pt x="788" y="1293"/>
                    <a:pt x="714" y="1353"/>
                  </a:cubicBezTo>
                  <a:cubicBezTo>
                    <a:pt x="640" y="1412"/>
                    <a:pt x="536" y="1442"/>
                    <a:pt x="417" y="1442"/>
                  </a:cubicBezTo>
                  <a:cubicBezTo>
                    <a:pt x="342" y="1442"/>
                    <a:pt x="268" y="1442"/>
                    <a:pt x="194" y="1427"/>
                  </a:cubicBezTo>
                  <a:cubicBezTo>
                    <a:pt x="134" y="1412"/>
                    <a:pt x="60" y="1382"/>
                    <a:pt x="1" y="1338"/>
                  </a:cubicBezTo>
                  <a:lnTo>
                    <a:pt x="1" y="1561"/>
                  </a:lnTo>
                  <a:cubicBezTo>
                    <a:pt x="75" y="1591"/>
                    <a:pt x="149" y="1605"/>
                    <a:pt x="209" y="1620"/>
                  </a:cubicBezTo>
                  <a:cubicBezTo>
                    <a:pt x="283" y="1620"/>
                    <a:pt x="357" y="1635"/>
                    <a:pt x="417" y="1635"/>
                  </a:cubicBezTo>
                  <a:cubicBezTo>
                    <a:pt x="610" y="1635"/>
                    <a:pt x="773" y="1591"/>
                    <a:pt x="877" y="1487"/>
                  </a:cubicBezTo>
                  <a:cubicBezTo>
                    <a:pt x="981" y="1397"/>
                    <a:pt x="1041" y="1264"/>
                    <a:pt x="1041" y="1085"/>
                  </a:cubicBezTo>
                  <a:cubicBezTo>
                    <a:pt x="1041" y="922"/>
                    <a:pt x="981" y="788"/>
                    <a:pt x="877" y="684"/>
                  </a:cubicBezTo>
                  <a:cubicBezTo>
                    <a:pt x="773" y="595"/>
                    <a:pt x="640" y="550"/>
                    <a:pt x="461" y="550"/>
                  </a:cubicBezTo>
                  <a:lnTo>
                    <a:pt x="357" y="550"/>
                  </a:lnTo>
                  <a:cubicBezTo>
                    <a:pt x="328" y="550"/>
                    <a:pt x="298" y="565"/>
                    <a:pt x="268" y="580"/>
                  </a:cubicBezTo>
                  <a:lnTo>
                    <a:pt x="268" y="179"/>
                  </a:lnTo>
                  <a:lnTo>
                    <a:pt x="922" y="179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2"/>
            <p:cNvSpPr/>
            <p:nvPr/>
          </p:nvSpPr>
          <p:spPr>
            <a:xfrm>
              <a:off x="2812425" y="2617100"/>
              <a:ext cx="47600" cy="47950"/>
            </a:xfrm>
            <a:custGeom>
              <a:rect b="b" l="l" r="r" t="t"/>
              <a:pathLst>
                <a:path extrusionOk="0" h="1918" w="1904">
                  <a:moveTo>
                    <a:pt x="952" y="640"/>
                  </a:moveTo>
                  <a:cubicBezTo>
                    <a:pt x="1041" y="640"/>
                    <a:pt x="1115" y="670"/>
                    <a:pt x="1160" y="729"/>
                  </a:cubicBezTo>
                  <a:cubicBezTo>
                    <a:pt x="1219" y="788"/>
                    <a:pt x="1249" y="863"/>
                    <a:pt x="1249" y="967"/>
                  </a:cubicBezTo>
                  <a:cubicBezTo>
                    <a:pt x="1249" y="1071"/>
                    <a:pt x="1219" y="1145"/>
                    <a:pt x="1175" y="1205"/>
                  </a:cubicBezTo>
                  <a:cubicBezTo>
                    <a:pt x="1115" y="1264"/>
                    <a:pt x="1056" y="1294"/>
                    <a:pt x="967" y="1294"/>
                  </a:cubicBezTo>
                  <a:cubicBezTo>
                    <a:pt x="878" y="1294"/>
                    <a:pt x="803" y="1264"/>
                    <a:pt x="759" y="1205"/>
                  </a:cubicBezTo>
                  <a:cubicBezTo>
                    <a:pt x="699" y="1145"/>
                    <a:pt x="670" y="1071"/>
                    <a:pt x="670" y="967"/>
                  </a:cubicBezTo>
                  <a:cubicBezTo>
                    <a:pt x="670" y="863"/>
                    <a:pt x="699" y="788"/>
                    <a:pt x="759" y="729"/>
                  </a:cubicBezTo>
                  <a:cubicBezTo>
                    <a:pt x="803" y="670"/>
                    <a:pt x="878" y="640"/>
                    <a:pt x="952" y="640"/>
                  </a:cubicBezTo>
                  <a:close/>
                  <a:moveTo>
                    <a:pt x="982" y="1"/>
                  </a:moveTo>
                  <a:cubicBezTo>
                    <a:pt x="848" y="1"/>
                    <a:pt x="729" y="16"/>
                    <a:pt x="610" y="75"/>
                  </a:cubicBezTo>
                  <a:cubicBezTo>
                    <a:pt x="491" y="120"/>
                    <a:pt x="372" y="194"/>
                    <a:pt x="283" y="283"/>
                  </a:cubicBezTo>
                  <a:cubicBezTo>
                    <a:pt x="194" y="372"/>
                    <a:pt x="120" y="476"/>
                    <a:pt x="75" y="595"/>
                  </a:cubicBezTo>
                  <a:cubicBezTo>
                    <a:pt x="31" y="699"/>
                    <a:pt x="1" y="833"/>
                    <a:pt x="1" y="967"/>
                  </a:cubicBezTo>
                  <a:cubicBezTo>
                    <a:pt x="1" y="1101"/>
                    <a:pt x="31" y="1219"/>
                    <a:pt x="75" y="1338"/>
                  </a:cubicBezTo>
                  <a:cubicBezTo>
                    <a:pt x="120" y="1457"/>
                    <a:pt x="194" y="1561"/>
                    <a:pt x="283" y="1650"/>
                  </a:cubicBezTo>
                  <a:cubicBezTo>
                    <a:pt x="372" y="1740"/>
                    <a:pt x="476" y="1799"/>
                    <a:pt x="595" y="1858"/>
                  </a:cubicBezTo>
                  <a:cubicBezTo>
                    <a:pt x="714" y="1903"/>
                    <a:pt x="833" y="1918"/>
                    <a:pt x="967" y="1918"/>
                  </a:cubicBezTo>
                  <a:cubicBezTo>
                    <a:pt x="1086" y="1918"/>
                    <a:pt x="1190" y="1903"/>
                    <a:pt x="1294" y="1873"/>
                  </a:cubicBezTo>
                  <a:cubicBezTo>
                    <a:pt x="1398" y="1829"/>
                    <a:pt x="1502" y="1784"/>
                    <a:pt x="1591" y="1710"/>
                  </a:cubicBezTo>
                  <a:lnTo>
                    <a:pt x="1487" y="1591"/>
                  </a:lnTo>
                  <a:cubicBezTo>
                    <a:pt x="1413" y="1650"/>
                    <a:pt x="1338" y="1695"/>
                    <a:pt x="1249" y="1725"/>
                  </a:cubicBezTo>
                  <a:cubicBezTo>
                    <a:pt x="1160" y="1754"/>
                    <a:pt x="1071" y="1769"/>
                    <a:pt x="967" y="1769"/>
                  </a:cubicBezTo>
                  <a:cubicBezTo>
                    <a:pt x="863" y="1769"/>
                    <a:pt x="759" y="1754"/>
                    <a:pt x="655" y="1710"/>
                  </a:cubicBezTo>
                  <a:cubicBezTo>
                    <a:pt x="551" y="1665"/>
                    <a:pt x="476" y="1621"/>
                    <a:pt x="402" y="1546"/>
                  </a:cubicBezTo>
                  <a:cubicBezTo>
                    <a:pt x="313" y="1472"/>
                    <a:pt x="253" y="1383"/>
                    <a:pt x="224" y="1279"/>
                  </a:cubicBezTo>
                  <a:cubicBezTo>
                    <a:pt x="179" y="1175"/>
                    <a:pt x="149" y="1071"/>
                    <a:pt x="149" y="967"/>
                  </a:cubicBezTo>
                  <a:cubicBezTo>
                    <a:pt x="149" y="818"/>
                    <a:pt x="194" y="699"/>
                    <a:pt x="253" y="580"/>
                  </a:cubicBezTo>
                  <a:cubicBezTo>
                    <a:pt x="313" y="462"/>
                    <a:pt x="402" y="358"/>
                    <a:pt x="521" y="283"/>
                  </a:cubicBezTo>
                  <a:cubicBezTo>
                    <a:pt x="580" y="239"/>
                    <a:pt x="655" y="209"/>
                    <a:pt x="744" y="179"/>
                  </a:cubicBezTo>
                  <a:cubicBezTo>
                    <a:pt x="818" y="164"/>
                    <a:pt x="907" y="149"/>
                    <a:pt x="997" y="149"/>
                  </a:cubicBezTo>
                  <a:cubicBezTo>
                    <a:pt x="1115" y="149"/>
                    <a:pt x="1234" y="179"/>
                    <a:pt x="1338" y="224"/>
                  </a:cubicBezTo>
                  <a:cubicBezTo>
                    <a:pt x="1442" y="268"/>
                    <a:pt x="1532" y="343"/>
                    <a:pt x="1606" y="447"/>
                  </a:cubicBezTo>
                  <a:cubicBezTo>
                    <a:pt x="1650" y="491"/>
                    <a:pt x="1695" y="566"/>
                    <a:pt x="1710" y="625"/>
                  </a:cubicBezTo>
                  <a:cubicBezTo>
                    <a:pt x="1740" y="699"/>
                    <a:pt x="1740" y="759"/>
                    <a:pt x="1740" y="848"/>
                  </a:cubicBezTo>
                  <a:cubicBezTo>
                    <a:pt x="1740" y="967"/>
                    <a:pt x="1710" y="1071"/>
                    <a:pt x="1650" y="1145"/>
                  </a:cubicBezTo>
                  <a:cubicBezTo>
                    <a:pt x="1606" y="1234"/>
                    <a:pt x="1517" y="1279"/>
                    <a:pt x="1413" y="1294"/>
                  </a:cubicBezTo>
                  <a:lnTo>
                    <a:pt x="1413" y="506"/>
                  </a:lnTo>
                  <a:lnTo>
                    <a:pt x="1264" y="506"/>
                  </a:lnTo>
                  <a:lnTo>
                    <a:pt x="1264" y="640"/>
                  </a:lnTo>
                  <a:cubicBezTo>
                    <a:pt x="1219" y="595"/>
                    <a:pt x="1175" y="551"/>
                    <a:pt x="1115" y="521"/>
                  </a:cubicBezTo>
                  <a:cubicBezTo>
                    <a:pt x="1056" y="491"/>
                    <a:pt x="997" y="491"/>
                    <a:pt x="922" y="491"/>
                  </a:cubicBezTo>
                  <a:cubicBezTo>
                    <a:pt x="803" y="491"/>
                    <a:pt x="699" y="536"/>
                    <a:pt x="625" y="625"/>
                  </a:cubicBezTo>
                  <a:cubicBezTo>
                    <a:pt x="551" y="714"/>
                    <a:pt x="506" y="818"/>
                    <a:pt x="506" y="967"/>
                  </a:cubicBezTo>
                  <a:cubicBezTo>
                    <a:pt x="506" y="1115"/>
                    <a:pt x="551" y="1219"/>
                    <a:pt x="625" y="1309"/>
                  </a:cubicBezTo>
                  <a:cubicBezTo>
                    <a:pt x="699" y="1398"/>
                    <a:pt x="803" y="1442"/>
                    <a:pt x="922" y="1442"/>
                  </a:cubicBezTo>
                  <a:cubicBezTo>
                    <a:pt x="997" y="1442"/>
                    <a:pt x="1056" y="1428"/>
                    <a:pt x="1115" y="1413"/>
                  </a:cubicBezTo>
                  <a:cubicBezTo>
                    <a:pt x="1175" y="1383"/>
                    <a:pt x="1219" y="1338"/>
                    <a:pt x="1264" y="1279"/>
                  </a:cubicBezTo>
                  <a:lnTo>
                    <a:pt x="1264" y="1457"/>
                  </a:lnTo>
                  <a:cubicBezTo>
                    <a:pt x="1457" y="1442"/>
                    <a:pt x="1621" y="1383"/>
                    <a:pt x="1725" y="1279"/>
                  </a:cubicBezTo>
                  <a:cubicBezTo>
                    <a:pt x="1844" y="1175"/>
                    <a:pt x="1903" y="1026"/>
                    <a:pt x="1903" y="833"/>
                  </a:cubicBezTo>
                  <a:cubicBezTo>
                    <a:pt x="1903" y="744"/>
                    <a:pt x="1888" y="670"/>
                    <a:pt x="1858" y="580"/>
                  </a:cubicBezTo>
                  <a:cubicBezTo>
                    <a:pt x="1829" y="506"/>
                    <a:pt x="1784" y="417"/>
                    <a:pt x="1740" y="358"/>
                  </a:cubicBezTo>
                  <a:cubicBezTo>
                    <a:pt x="1650" y="239"/>
                    <a:pt x="1532" y="149"/>
                    <a:pt x="1413" y="90"/>
                  </a:cubicBezTo>
                  <a:cubicBezTo>
                    <a:pt x="1279" y="31"/>
                    <a:pt x="1145" y="1"/>
                    <a:pt x="9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2"/>
            <p:cNvSpPr/>
            <p:nvPr/>
          </p:nvSpPr>
          <p:spPr>
            <a:xfrm>
              <a:off x="2867800" y="2614875"/>
              <a:ext cx="26400" cy="41650"/>
            </a:xfrm>
            <a:custGeom>
              <a:rect b="b" l="l" r="r" t="t"/>
              <a:pathLst>
                <a:path extrusionOk="0" h="1666" w="1056">
                  <a:moveTo>
                    <a:pt x="491" y="1"/>
                  </a:moveTo>
                  <a:cubicBezTo>
                    <a:pt x="431" y="1"/>
                    <a:pt x="357" y="1"/>
                    <a:pt x="283" y="16"/>
                  </a:cubicBezTo>
                  <a:cubicBezTo>
                    <a:pt x="208" y="30"/>
                    <a:pt x="134" y="45"/>
                    <a:pt x="60" y="75"/>
                  </a:cubicBezTo>
                  <a:lnTo>
                    <a:pt x="60" y="268"/>
                  </a:lnTo>
                  <a:cubicBezTo>
                    <a:pt x="134" y="238"/>
                    <a:pt x="208" y="224"/>
                    <a:pt x="283" y="209"/>
                  </a:cubicBezTo>
                  <a:cubicBezTo>
                    <a:pt x="342" y="194"/>
                    <a:pt x="416" y="179"/>
                    <a:pt x="476" y="179"/>
                  </a:cubicBezTo>
                  <a:cubicBezTo>
                    <a:pt x="580" y="179"/>
                    <a:pt x="654" y="209"/>
                    <a:pt x="713" y="253"/>
                  </a:cubicBezTo>
                  <a:cubicBezTo>
                    <a:pt x="773" y="298"/>
                    <a:pt x="803" y="357"/>
                    <a:pt x="803" y="447"/>
                  </a:cubicBezTo>
                  <a:cubicBezTo>
                    <a:pt x="803" y="521"/>
                    <a:pt x="773" y="580"/>
                    <a:pt x="728" y="625"/>
                  </a:cubicBezTo>
                  <a:cubicBezTo>
                    <a:pt x="669" y="669"/>
                    <a:pt x="580" y="684"/>
                    <a:pt x="476" y="684"/>
                  </a:cubicBezTo>
                  <a:lnTo>
                    <a:pt x="283" y="684"/>
                  </a:lnTo>
                  <a:lnTo>
                    <a:pt x="283" y="863"/>
                  </a:lnTo>
                  <a:lnTo>
                    <a:pt x="476" y="863"/>
                  </a:lnTo>
                  <a:cubicBezTo>
                    <a:pt x="580" y="863"/>
                    <a:pt x="684" y="892"/>
                    <a:pt x="743" y="952"/>
                  </a:cubicBezTo>
                  <a:cubicBezTo>
                    <a:pt x="803" y="996"/>
                    <a:pt x="847" y="1071"/>
                    <a:pt x="847" y="1160"/>
                  </a:cubicBezTo>
                  <a:cubicBezTo>
                    <a:pt x="847" y="1264"/>
                    <a:pt x="803" y="1338"/>
                    <a:pt x="743" y="1398"/>
                  </a:cubicBezTo>
                  <a:cubicBezTo>
                    <a:pt x="669" y="1457"/>
                    <a:pt x="565" y="1472"/>
                    <a:pt x="431" y="1472"/>
                  </a:cubicBezTo>
                  <a:cubicBezTo>
                    <a:pt x="342" y="1472"/>
                    <a:pt x="268" y="1472"/>
                    <a:pt x="208" y="1457"/>
                  </a:cubicBezTo>
                  <a:cubicBezTo>
                    <a:pt x="134" y="1427"/>
                    <a:pt x="60" y="1412"/>
                    <a:pt x="0" y="1368"/>
                  </a:cubicBezTo>
                  <a:lnTo>
                    <a:pt x="0" y="1576"/>
                  </a:lnTo>
                  <a:cubicBezTo>
                    <a:pt x="74" y="1606"/>
                    <a:pt x="149" y="1621"/>
                    <a:pt x="223" y="1635"/>
                  </a:cubicBezTo>
                  <a:cubicBezTo>
                    <a:pt x="297" y="1650"/>
                    <a:pt x="372" y="1665"/>
                    <a:pt x="431" y="1665"/>
                  </a:cubicBezTo>
                  <a:cubicBezTo>
                    <a:pt x="639" y="1665"/>
                    <a:pt x="788" y="1621"/>
                    <a:pt x="892" y="1531"/>
                  </a:cubicBezTo>
                  <a:cubicBezTo>
                    <a:pt x="1011" y="1442"/>
                    <a:pt x="1055" y="1323"/>
                    <a:pt x="1055" y="1160"/>
                  </a:cubicBezTo>
                  <a:cubicBezTo>
                    <a:pt x="1055" y="1056"/>
                    <a:pt x="1026" y="982"/>
                    <a:pt x="966" y="907"/>
                  </a:cubicBezTo>
                  <a:cubicBezTo>
                    <a:pt x="907" y="833"/>
                    <a:pt x="832" y="788"/>
                    <a:pt x="728" y="773"/>
                  </a:cubicBezTo>
                  <a:cubicBezTo>
                    <a:pt x="818" y="744"/>
                    <a:pt x="892" y="699"/>
                    <a:pt x="951" y="640"/>
                  </a:cubicBezTo>
                  <a:cubicBezTo>
                    <a:pt x="996" y="580"/>
                    <a:pt x="1026" y="506"/>
                    <a:pt x="1026" y="417"/>
                  </a:cubicBezTo>
                  <a:cubicBezTo>
                    <a:pt x="1026" y="283"/>
                    <a:pt x="966" y="194"/>
                    <a:pt x="877" y="120"/>
                  </a:cubicBezTo>
                  <a:cubicBezTo>
                    <a:pt x="788" y="45"/>
                    <a:pt x="654" y="1"/>
                    <a:pt x="4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2"/>
            <p:cNvSpPr/>
            <p:nvPr/>
          </p:nvSpPr>
          <p:spPr>
            <a:xfrm>
              <a:off x="2900125" y="2625650"/>
              <a:ext cx="29375" cy="30125"/>
            </a:xfrm>
            <a:custGeom>
              <a:rect b="b" l="l" r="r" t="t"/>
              <a:pathLst>
                <a:path extrusionOk="0" h="1205" w="1175">
                  <a:moveTo>
                    <a:pt x="45" y="1"/>
                  </a:moveTo>
                  <a:lnTo>
                    <a:pt x="476" y="565"/>
                  </a:lnTo>
                  <a:lnTo>
                    <a:pt x="0" y="1204"/>
                  </a:lnTo>
                  <a:lnTo>
                    <a:pt x="238" y="1204"/>
                  </a:lnTo>
                  <a:lnTo>
                    <a:pt x="580" y="729"/>
                  </a:lnTo>
                  <a:lnTo>
                    <a:pt x="936" y="1204"/>
                  </a:lnTo>
                  <a:lnTo>
                    <a:pt x="1174" y="1204"/>
                  </a:lnTo>
                  <a:lnTo>
                    <a:pt x="713" y="580"/>
                  </a:lnTo>
                  <a:lnTo>
                    <a:pt x="1144" y="1"/>
                  </a:lnTo>
                  <a:lnTo>
                    <a:pt x="907" y="1"/>
                  </a:lnTo>
                  <a:lnTo>
                    <a:pt x="595" y="432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2"/>
            <p:cNvSpPr/>
            <p:nvPr/>
          </p:nvSpPr>
          <p:spPr>
            <a:xfrm>
              <a:off x="2934675" y="2614875"/>
              <a:ext cx="27500" cy="41650"/>
            </a:xfrm>
            <a:custGeom>
              <a:rect b="b" l="l" r="r" t="t"/>
              <a:pathLst>
                <a:path extrusionOk="0" h="1666" w="1100">
                  <a:moveTo>
                    <a:pt x="550" y="179"/>
                  </a:moveTo>
                  <a:cubicBezTo>
                    <a:pt x="654" y="179"/>
                    <a:pt x="713" y="194"/>
                    <a:pt x="773" y="238"/>
                  </a:cubicBezTo>
                  <a:cubicBezTo>
                    <a:pt x="832" y="283"/>
                    <a:pt x="847" y="357"/>
                    <a:pt x="847" y="432"/>
                  </a:cubicBezTo>
                  <a:cubicBezTo>
                    <a:pt x="847" y="521"/>
                    <a:pt x="832" y="580"/>
                    <a:pt x="773" y="625"/>
                  </a:cubicBezTo>
                  <a:cubicBezTo>
                    <a:pt x="713" y="684"/>
                    <a:pt x="654" y="699"/>
                    <a:pt x="550" y="699"/>
                  </a:cubicBezTo>
                  <a:cubicBezTo>
                    <a:pt x="461" y="699"/>
                    <a:pt x="387" y="684"/>
                    <a:pt x="342" y="625"/>
                  </a:cubicBezTo>
                  <a:cubicBezTo>
                    <a:pt x="283" y="580"/>
                    <a:pt x="253" y="521"/>
                    <a:pt x="253" y="432"/>
                  </a:cubicBezTo>
                  <a:cubicBezTo>
                    <a:pt x="253" y="357"/>
                    <a:pt x="283" y="283"/>
                    <a:pt x="342" y="238"/>
                  </a:cubicBezTo>
                  <a:cubicBezTo>
                    <a:pt x="387" y="194"/>
                    <a:pt x="461" y="179"/>
                    <a:pt x="550" y="179"/>
                  </a:cubicBezTo>
                  <a:close/>
                  <a:moveTo>
                    <a:pt x="550" y="877"/>
                  </a:moveTo>
                  <a:cubicBezTo>
                    <a:pt x="654" y="877"/>
                    <a:pt x="743" y="892"/>
                    <a:pt x="803" y="952"/>
                  </a:cubicBezTo>
                  <a:cubicBezTo>
                    <a:pt x="862" y="1011"/>
                    <a:pt x="892" y="1086"/>
                    <a:pt x="892" y="1175"/>
                  </a:cubicBezTo>
                  <a:cubicBezTo>
                    <a:pt x="892" y="1279"/>
                    <a:pt x="862" y="1353"/>
                    <a:pt x="803" y="1412"/>
                  </a:cubicBezTo>
                  <a:cubicBezTo>
                    <a:pt x="743" y="1457"/>
                    <a:pt x="654" y="1487"/>
                    <a:pt x="550" y="1487"/>
                  </a:cubicBezTo>
                  <a:cubicBezTo>
                    <a:pt x="446" y="1487"/>
                    <a:pt x="372" y="1457"/>
                    <a:pt x="312" y="1412"/>
                  </a:cubicBezTo>
                  <a:cubicBezTo>
                    <a:pt x="253" y="1353"/>
                    <a:pt x="223" y="1279"/>
                    <a:pt x="223" y="1175"/>
                  </a:cubicBezTo>
                  <a:cubicBezTo>
                    <a:pt x="223" y="1086"/>
                    <a:pt x="253" y="1011"/>
                    <a:pt x="312" y="952"/>
                  </a:cubicBezTo>
                  <a:cubicBezTo>
                    <a:pt x="372" y="892"/>
                    <a:pt x="446" y="877"/>
                    <a:pt x="550" y="877"/>
                  </a:cubicBezTo>
                  <a:close/>
                  <a:moveTo>
                    <a:pt x="550" y="1"/>
                  </a:moveTo>
                  <a:cubicBezTo>
                    <a:pt x="401" y="1"/>
                    <a:pt x="268" y="45"/>
                    <a:pt x="178" y="120"/>
                  </a:cubicBezTo>
                  <a:cubicBezTo>
                    <a:pt x="89" y="194"/>
                    <a:pt x="45" y="283"/>
                    <a:pt x="45" y="417"/>
                  </a:cubicBezTo>
                  <a:cubicBezTo>
                    <a:pt x="45" y="506"/>
                    <a:pt x="74" y="580"/>
                    <a:pt x="119" y="655"/>
                  </a:cubicBezTo>
                  <a:cubicBezTo>
                    <a:pt x="178" y="714"/>
                    <a:pt x="253" y="759"/>
                    <a:pt x="342" y="773"/>
                  </a:cubicBezTo>
                  <a:cubicBezTo>
                    <a:pt x="238" y="803"/>
                    <a:pt x="149" y="848"/>
                    <a:pt x="89" y="922"/>
                  </a:cubicBezTo>
                  <a:cubicBezTo>
                    <a:pt x="30" y="996"/>
                    <a:pt x="0" y="1071"/>
                    <a:pt x="0" y="1175"/>
                  </a:cubicBezTo>
                  <a:cubicBezTo>
                    <a:pt x="0" y="1338"/>
                    <a:pt x="60" y="1457"/>
                    <a:pt x="149" y="1531"/>
                  </a:cubicBezTo>
                  <a:cubicBezTo>
                    <a:pt x="238" y="1621"/>
                    <a:pt x="372" y="1665"/>
                    <a:pt x="550" y="1665"/>
                  </a:cubicBezTo>
                  <a:cubicBezTo>
                    <a:pt x="728" y="1665"/>
                    <a:pt x="862" y="1621"/>
                    <a:pt x="966" y="1531"/>
                  </a:cubicBezTo>
                  <a:cubicBezTo>
                    <a:pt x="1055" y="1457"/>
                    <a:pt x="1100" y="1338"/>
                    <a:pt x="1100" y="1175"/>
                  </a:cubicBezTo>
                  <a:cubicBezTo>
                    <a:pt x="1100" y="1071"/>
                    <a:pt x="1070" y="996"/>
                    <a:pt x="1011" y="922"/>
                  </a:cubicBezTo>
                  <a:cubicBezTo>
                    <a:pt x="951" y="848"/>
                    <a:pt x="877" y="803"/>
                    <a:pt x="773" y="773"/>
                  </a:cubicBezTo>
                  <a:cubicBezTo>
                    <a:pt x="862" y="759"/>
                    <a:pt x="936" y="714"/>
                    <a:pt x="981" y="655"/>
                  </a:cubicBezTo>
                  <a:cubicBezTo>
                    <a:pt x="1040" y="580"/>
                    <a:pt x="1070" y="506"/>
                    <a:pt x="1070" y="417"/>
                  </a:cubicBezTo>
                  <a:cubicBezTo>
                    <a:pt x="1070" y="283"/>
                    <a:pt x="1026" y="194"/>
                    <a:pt x="936" y="120"/>
                  </a:cubicBezTo>
                  <a:cubicBezTo>
                    <a:pt x="832" y="45"/>
                    <a:pt x="713" y="1"/>
                    <a:pt x="5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2"/>
            <p:cNvSpPr/>
            <p:nvPr/>
          </p:nvSpPr>
          <p:spPr>
            <a:xfrm>
              <a:off x="2969950" y="2614875"/>
              <a:ext cx="25675" cy="40900"/>
            </a:xfrm>
            <a:custGeom>
              <a:rect b="b" l="l" r="r" t="t"/>
              <a:pathLst>
                <a:path extrusionOk="0" h="1636" w="1027">
                  <a:moveTo>
                    <a:pt x="462" y="1"/>
                  </a:moveTo>
                  <a:cubicBezTo>
                    <a:pt x="402" y="1"/>
                    <a:pt x="328" y="16"/>
                    <a:pt x="254" y="30"/>
                  </a:cubicBezTo>
                  <a:cubicBezTo>
                    <a:pt x="179" y="45"/>
                    <a:pt x="105" y="75"/>
                    <a:pt x="16" y="105"/>
                  </a:cubicBezTo>
                  <a:lnTo>
                    <a:pt x="16" y="328"/>
                  </a:lnTo>
                  <a:cubicBezTo>
                    <a:pt x="105" y="283"/>
                    <a:pt x="179" y="238"/>
                    <a:pt x="254" y="224"/>
                  </a:cubicBezTo>
                  <a:cubicBezTo>
                    <a:pt x="328" y="194"/>
                    <a:pt x="402" y="179"/>
                    <a:pt x="477" y="179"/>
                  </a:cubicBezTo>
                  <a:cubicBezTo>
                    <a:pt x="566" y="179"/>
                    <a:pt x="640" y="209"/>
                    <a:pt x="699" y="268"/>
                  </a:cubicBezTo>
                  <a:cubicBezTo>
                    <a:pt x="759" y="313"/>
                    <a:pt x="789" y="387"/>
                    <a:pt x="789" y="476"/>
                  </a:cubicBezTo>
                  <a:cubicBezTo>
                    <a:pt x="789" y="521"/>
                    <a:pt x="774" y="580"/>
                    <a:pt x="759" y="625"/>
                  </a:cubicBezTo>
                  <a:cubicBezTo>
                    <a:pt x="729" y="684"/>
                    <a:pt x="670" y="744"/>
                    <a:pt x="610" y="833"/>
                  </a:cubicBezTo>
                  <a:cubicBezTo>
                    <a:pt x="566" y="877"/>
                    <a:pt x="477" y="967"/>
                    <a:pt x="343" y="1100"/>
                  </a:cubicBezTo>
                  <a:cubicBezTo>
                    <a:pt x="194" y="1249"/>
                    <a:pt x="90" y="1368"/>
                    <a:pt x="1" y="1442"/>
                  </a:cubicBezTo>
                  <a:lnTo>
                    <a:pt x="1" y="1635"/>
                  </a:lnTo>
                  <a:lnTo>
                    <a:pt x="1026" y="1635"/>
                  </a:lnTo>
                  <a:lnTo>
                    <a:pt x="1026" y="1442"/>
                  </a:lnTo>
                  <a:lnTo>
                    <a:pt x="268" y="1442"/>
                  </a:lnTo>
                  <a:cubicBezTo>
                    <a:pt x="432" y="1264"/>
                    <a:pt x="581" y="1130"/>
                    <a:pt x="670" y="1026"/>
                  </a:cubicBezTo>
                  <a:cubicBezTo>
                    <a:pt x="759" y="937"/>
                    <a:pt x="818" y="877"/>
                    <a:pt x="833" y="848"/>
                  </a:cubicBezTo>
                  <a:cubicBezTo>
                    <a:pt x="907" y="773"/>
                    <a:pt x="952" y="699"/>
                    <a:pt x="967" y="640"/>
                  </a:cubicBezTo>
                  <a:cubicBezTo>
                    <a:pt x="997" y="580"/>
                    <a:pt x="1012" y="521"/>
                    <a:pt x="1012" y="461"/>
                  </a:cubicBezTo>
                  <a:cubicBezTo>
                    <a:pt x="1012" y="313"/>
                    <a:pt x="967" y="209"/>
                    <a:pt x="863" y="120"/>
                  </a:cubicBezTo>
                  <a:cubicBezTo>
                    <a:pt x="759" y="45"/>
                    <a:pt x="625" y="1"/>
                    <a:pt x="4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2"/>
            <p:cNvSpPr/>
            <p:nvPr/>
          </p:nvSpPr>
          <p:spPr>
            <a:xfrm>
              <a:off x="3002650" y="2625650"/>
              <a:ext cx="29000" cy="30125"/>
            </a:xfrm>
            <a:custGeom>
              <a:rect b="b" l="l" r="r" t="t"/>
              <a:pathLst>
                <a:path extrusionOk="0" h="1205" w="1160">
                  <a:moveTo>
                    <a:pt x="30" y="1"/>
                  </a:moveTo>
                  <a:lnTo>
                    <a:pt x="461" y="565"/>
                  </a:lnTo>
                  <a:lnTo>
                    <a:pt x="1" y="1204"/>
                  </a:lnTo>
                  <a:lnTo>
                    <a:pt x="224" y="1204"/>
                  </a:lnTo>
                  <a:lnTo>
                    <a:pt x="580" y="729"/>
                  </a:lnTo>
                  <a:lnTo>
                    <a:pt x="922" y="1204"/>
                  </a:lnTo>
                  <a:lnTo>
                    <a:pt x="1160" y="1204"/>
                  </a:lnTo>
                  <a:lnTo>
                    <a:pt x="699" y="580"/>
                  </a:lnTo>
                  <a:lnTo>
                    <a:pt x="1130" y="1"/>
                  </a:lnTo>
                  <a:lnTo>
                    <a:pt x="907" y="1"/>
                  </a:lnTo>
                  <a:lnTo>
                    <a:pt x="580" y="432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2"/>
            <p:cNvSpPr/>
            <p:nvPr/>
          </p:nvSpPr>
          <p:spPr>
            <a:xfrm>
              <a:off x="3037200" y="2614875"/>
              <a:ext cx="27525" cy="41650"/>
            </a:xfrm>
            <a:custGeom>
              <a:rect b="b" l="l" r="r" t="t"/>
              <a:pathLst>
                <a:path extrusionOk="0" h="1666" w="1101">
                  <a:moveTo>
                    <a:pt x="551" y="179"/>
                  </a:moveTo>
                  <a:cubicBezTo>
                    <a:pt x="640" y="179"/>
                    <a:pt x="714" y="194"/>
                    <a:pt x="759" y="238"/>
                  </a:cubicBezTo>
                  <a:cubicBezTo>
                    <a:pt x="818" y="283"/>
                    <a:pt x="848" y="357"/>
                    <a:pt x="848" y="432"/>
                  </a:cubicBezTo>
                  <a:cubicBezTo>
                    <a:pt x="848" y="521"/>
                    <a:pt x="818" y="580"/>
                    <a:pt x="759" y="625"/>
                  </a:cubicBezTo>
                  <a:cubicBezTo>
                    <a:pt x="714" y="684"/>
                    <a:pt x="640" y="699"/>
                    <a:pt x="551" y="699"/>
                  </a:cubicBezTo>
                  <a:cubicBezTo>
                    <a:pt x="447" y="699"/>
                    <a:pt x="372" y="684"/>
                    <a:pt x="328" y="625"/>
                  </a:cubicBezTo>
                  <a:cubicBezTo>
                    <a:pt x="268" y="580"/>
                    <a:pt x="253" y="521"/>
                    <a:pt x="253" y="432"/>
                  </a:cubicBezTo>
                  <a:cubicBezTo>
                    <a:pt x="253" y="357"/>
                    <a:pt x="268" y="283"/>
                    <a:pt x="328" y="238"/>
                  </a:cubicBezTo>
                  <a:cubicBezTo>
                    <a:pt x="372" y="194"/>
                    <a:pt x="447" y="179"/>
                    <a:pt x="551" y="179"/>
                  </a:cubicBezTo>
                  <a:close/>
                  <a:moveTo>
                    <a:pt x="551" y="877"/>
                  </a:moveTo>
                  <a:cubicBezTo>
                    <a:pt x="655" y="877"/>
                    <a:pt x="729" y="892"/>
                    <a:pt x="788" y="952"/>
                  </a:cubicBezTo>
                  <a:cubicBezTo>
                    <a:pt x="848" y="1011"/>
                    <a:pt x="878" y="1086"/>
                    <a:pt x="878" y="1175"/>
                  </a:cubicBezTo>
                  <a:cubicBezTo>
                    <a:pt x="878" y="1279"/>
                    <a:pt x="848" y="1353"/>
                    <a:pt x="788" y="1412"/>
                  </a:cubicBezTo>
                  <a:cubicBezTo>
                    <a:pt x="729" y="1457"/>
                    <a:pt x="655" y="1487"/>
                    <a:pt x="551" y="1487"/>
                  </a:cubicBezTo>
                  <a:cubicBezTo>
                    <a:pt x="447" y="1487"/>
                    <a:pt x="358" y="1457"/>
                    <a:pt x="298" y="1412"/>
                  </a:cubicBezTo>
                  <a:cubicBezTo>
                    <a:pt x="239" y="1353"/>
                    <a:pt x="209" y="1279"/>
                    <a:pt x="209" y="1175"/>
                  </a:cubicBezTo>
                  <a:cubicBezTo>
                    <a:pt x="209" y="1086"/>
                    <a:pt x="239" y="1011"/>
                    <a:pt x="298" y="952"/>
                  </a:cubicBezTo>
                  <a:cubicBezTo>
                    <a:pt x="358" y="892"/>
                    <a:pt x="447" y="877"/>
                    <a:pt x="551" y="877"/>
                  </a:cubicBezTo>
                  <a:close/>
                  <a:moveTo>
                    <a:pt x="551" y="1"/>
                  </a:moveTo>
                  <a:cubicBezTo>
                    <a:pt x="387" y="1"/>
                    <a:pt x="268" y="45"/>
                    <a:pt x="164" y="120"/>
                  </a:cubicBezTo>
                  <a:cubicBezTo>
                    <a:pt x="75" y="194"/>
                    <a:pt x="31" y="283"/>
                    <a:pt x="31" y="417"/>
                  </a:cubicBezTo>
                  <a:cubicBezTo>
                    <a:pt x="31" y="506"/>
                    <a:pt x="60" y="580"/>
                    <a:pt x="105" y="655"/>
                  </a:cubicBezTo>
                  <a:cubicBezTo>
                    <a:pt x="164" y="714"/>
                    <a:pt x="239" y="759"/>
                    <a:pt x="328" y="773"/>
                  </a:cubicBezTo>
                  <a:cubicBezTo>
                    <a:pt x="224" y="803"/>
                    <a:pt x="149" y="848"/>
                    <a:pt x="90" y="922"/>
                  </a:cubicBezTo>
                  <a:cubicBezTo>
                    <a:pt x="31" y="996"/>
                    <a:pt x="1" y="1071"/>
                    <a:pt x="1" y="1175"/>
                  </a:cubicBezTo>
                  <a:cubicBezTo>
                    <a:pt x="1" y="1338"/>
                    <a:pt x="45" y="1457"/>
                    <a:pt x="135" y="1531"/>
                  </a:cubicBezTo>
                  <a:cubicBezTo>
                    <a:pt x="239" y="1621"/>
                    <a:pt x="372" y="1665"/>
                    <a:pt x="551" y="1665"/>
                  </a:cubicBezTo>
                  <a:cubicBezTo>
                    <a:pt x="714" y="1665"/>
                    <a:pt x="863" y="1621"/>
                    <a:pt x="952" y="1531"/>
                  </a:cubicBezTo>
                  <a:cubicBezTo>
                    <a:pt x="1041" y="1457"/>
                    <a:pt x="1101" y="1338"/>
                    <a:pt x="1101" y="1175"/>
                  </a:cubicBezTo>
                  <a:cubicBezTo>
                    <a:pt x="1101" y="1071"/>
                    <a:pt x="1071" y="996"/>
                    <a:pt x="1011" y="922"/>
                  </a:cubicBezTo>
                  <a:cubicBezTo>
                    <a:pt x="952" y="848"/>
                    <a:pt x="863" y="803"/>
                    <a:pt x="759" y="773"/>
                  </a:cubicBezTo>
                  <a:cubicBezTo>
                    <a:pt x="848" y="759"/>
                    <a:pt x="922" y="714"/>
                    <a:pt x="982" y="655"/>
                  </a:cubicBezTo>
                  <a:cubicBezTo>
                    <a:pt x="1026" y="580"/>
                    <a:pt x="1056" y="506"/>
                    <a:pt x="1056" y="417"/>
                  </a:cubicBezTo>
                  <a:cubicBezTo>
                    <a:pt x="1056" y="283"/>
                    <a:pt x="1011" y="194"/>
                    <a:pt x="922" y="120"/>
                  </a:cubicBezTo>
                  <a:cubicBezTo>
                    <a:pt x="833" y="45"/>
                    <a:pt x="699" y="1"/>
                    <a:pt x="5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2"/>
            <p:cNvSpPr/>
            <p:nvPr/>
          </p:nvSpPr>
          <p:spPr>
            <a:xfrm>
              <a:off x="3072125" y="2614875"/>
              <a:ext cx="25675" cy="40900"/>
            </a:xfrm>
            <a:custGeom>
              <a:rect b="b" l="l" r="r" t="t"/>
              <a:pathLst>
                <a:path extrusionOk="0" h="1636" w="1027">
                  <a:moveTo>
                    <a:pt x="476" y="1"/>
                  </a:moveTo>
                  <a:cubicBezTo>
                    <a:pt x="402" y="1"/>
                    <a:pt x="343" y="16"/>
                    <a:pt x="268" y="30"/>
                  </a:cubicBezTo>
                  <a:cubicBezTo>
                    <a:pt x="194" y="45"/>
                    <a:pt x="105" y="75"/>
                    <a:pt x="16" y="105"/>
                  </a:cubicBezTo>
                  <a:lnTo>
                    <a:pt x="16" y="328"/>
                  </a:lnTo>
                  <a:cubicBezTo>
                    <a:pt x="105" y="283"/>
                    <a:pt x="179" y="238"/>
                    <a:pt x="253" y="224"/>
                  </a:cubicBezTo>
                  <a:cubicBezTo>
                    <a:pt x="343" y="194"/>
                    <a:pt x="402" y="179"/>
                    <a:pt x="476" y="179"/>
                  </a:cubicBezTo>
                  <a:cubicBezTo>
                    <a:pt x="566" y="179"/>
                    <a:pt x="655" y="209"/>
                    <a:pt x="714" y="268"/>
                  </a:cubicBezTo>
                  <a:cubicBezTo>
                    <a:pt x="774" y="313"/>
                    <a:pt x="803" y="387"/>
                    <a:pt x="803" y="476"/>
                  </a:cubicBezTo>
                  <a:cubicBezTo>
                    <a:pt x="803" y="521"/>
                    <a:pt x="788" y="580"/>
                    <a:pt x="759" y="625"/>
                  </a:cubicBezTo>
                  <a:cubicBezTo>
                    <a:pt x="729" y="684"/>
                    <a:pt x="684" y="744"/>
                    <a:pt x="610" y="833"/>
                  </a:cubicBezTo>
                  <a:cubicBezTo>
                    <a:pt x="580" y="877"/>
                    <a:pt x="491" y="967"/>
                    <a:pt x="343" y="1100"/>
                  </a:cubicBezTo>
                  <a:cubicBezTo>
                    <a:pt x="209" y="1249"/>
                    <a:pt x="90" y="1368"/>
                    <a:pt x="1" y="1442"/>
                  </a:cubicBezTo>
                  <a:lnTo>
                    <a:pt x="1" y="1635"/>
                  </a:lnTo>
                  <a:lnTo>
                    <a:pt x="1026" y="1635"/>
                  </a:lnTo>
                  <a:lnTo>
                    <a:pt x="1026" y="1442"/>
                  </a:lnTo>
                  <a:lnTo>
                    <a:pt x="268" y="1442"/>
                  </a:lnTo>
                  <a:cubicBezTo>
                    <a:pt x="447" y="1264"/>
                    <a:pt x="580" y="1130"/>
                    <a:pt x="670" y="1026"/>
                  </a:cubicBezTo>
                  <a:cubicBezTo>
                    <a:pt x="774" y="937"/>
                    <a:pt x="818" y="877"/>
                    <a:pt x="848" y="848"/>
                  </a:cubicBezTo>
                  <a:cubicBezTo>
                    <a:pt x="907" y="773"/>
                    <a:pt x="952" y="699"/>
                    <a:pt x="982" y="640"/>
                  </a:cubicBezTo>
                  <a:cubicBezTo>
                    <a:pt x="996" y="580"/>
                    <a:pt x="1011" y="521"/>
                    <a:pt x="1011" y="461"/>
                  </a:cubicBezTo>
                  <a:cubicBezTo>
                    <a:pt x="1011" y="313"/>
                    <a:pt x="967" y="209"/>
                    <a:pt x="863" y="120"/>
                  </a:cubicBezTo>
                  <a:cubicBezTo>
                    <a:pt x="774" y="45"/>
                    <a:pt x="640" y="1"/>
                    <a:pt x="4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2"/>
            <p:cNvSpPr/>
            <p:nvPr/>
          </p:nvSpPr>
          <p:spPr>
            <a:xfrm>
              <a:off x="3152000" y="2613400"/>
              <a:ext cx="27525" cy="41625"/>
            </a:xfrm>
            <a:custGeom>
              <a:rect b="b" l="l" r="r" t="t"/>
              <a:pathLst>
                <a:path extrusionOk="0" h="1665" w="1101">
                  <a:moveTo>
                    <a:pt x="566" y="743"/>
                  </a:moveTo>
                  <a:cubicBezTo>
                    <a:pt x="670" y="743"/>
                    <a:pt x="744" y="773"/>
                    <a:pt x="789" y="847"/>
                  </a:cubicBezTo>
                  <a:cubicBezTo>
                    <a:pt x="848" y="907"/>
                    <a:pt x="878" y="996"/>
                    <a:pt x="878" y="1115"/>
                  </a:cubicBezTo>
                  <a:cubicBezTo>
                    <a:pt x="878" y="1234"/>
                    <a:pt x="848" y="1323"/>
                    <a:pt x="789" y="1382"/>
                  </a:cubicBezTo>
                  <a:cubicBezTo>
                    <a:pt x="744" y="1457"/>
                    <a:pt x="670" y="1486"/>
                    <a:pt x="566" y="1486"/>
                  </a:cubicBezTo>
                  <a:cubicBezTo>
                    <a:pt x="462" y="1486"/>
                    <a:pt x="387" y="1457"/>
                    <a:pt x="328" y="1382"/>
                  </a:cubicBezTo>
                  <a:cubicBezTo>
                    <a:pt x="283" y="1323"/>
                    <a:pt x="254" y="1234"/>
                    <a:pt x="254" y="1115"/>
                  </a:cubicBezTo>
                  <a:cubicBezTo>
                    <a:pt x="254" y="996"/>
                    <a:pt x="283" y="907"/>
                    <a:pt x="328" y="847"/>
                  </a:cubicBezTo>
                  <a:cubicBezTo>
                    <a:pt x="387" y="773"/>
                    <a:pt x="462" y="743"/>
                    <a:pt x="566" y="743"/>
                  </a:cubicBezTo>
                  <a:close/>
                  <a:moveTo>
                    <a:pt x="655" y="0"/>
                  </a:moveTo>
                  <a:cubicBezTo>
                    <a:pt x="462" y="0"/>
                    <a:pt x="298" y="75"/>
                    <a:pt x="179" y="223"/>
                  </a:cubicBezTo>
                  <a:cubicBezTo>
                    <a:pt x="60" y="372"/>
                    <a:pt x="1" y="580"/>
                    <a:pt x="1" y="832"/>
                  </a:cubicBezTo>
                  <a:cubicBezTo>
                    <a:pt x="1" y="1100"/>
                    <a:pt x="46" y="1308"/>
                    <a:pt x="135" y="1442"/>
                  </a:cubicBezTo>
                  <a:cubicBezTo>
                    <a:pt x="239" y="1590"/>
                    <a:pt x="387" y="1665"/>
                    <a:pt x="566" y="1665"/>
                  </a:cubicBezTo>
                  <a:cubicBezTo>
                    <a:pt x="729" y="1665"/>
                    <a:pt x="863" y="1605"/>
                    <a:pt x="952" y="1501"/>
                  </a:cubicBezTo>
                  <a:cubicBezTo>
                    <a:pt x="1056" y="1412"/>
                    <a:pt x="1101" y="1278"/>
                    <a:pt x="1101" y="1115"/>
                  </a:cubicBezTo>
                  <a:cubicBezTo>
                    <a:pt x="1101" y="951"/>
                    <a:pt x="1056" y="818"/>
                    <a:pt x="952" y="714"/>
                  </a:cubicBezTo>
                  <a:cubicBezTo>
                    <a:pt x="863" y="624"/>
                    <a:pt x="744" y="565"/>
                    <a:pt x="581" y="565"/>
                  </a:cubicBezTo>
                  <a:cubicBezTo>
                    <a:pt x="506" y="565"/>
                    <a:pt x="432" y="580"/>
                    <a:pt x="372" y="624"/>
                  </a:cubicBezTo>
                  <a:cubicBezTo>
                    <a:pt x="298" y="654"/>
                    <a:pt x="254" y="699"/>
                    <a:pt x="209" y="758"/>
                  </a:cubicBezTo>
                  <a:cubicBezTo>
                    <a:pt x="224" y="565"/>
                    <a:pt x="268" y="416"/>
                    <a:pt x="343" y="327"/>
                  </a:cubicBezTo>
                  <a:cubicBezTo>
                    <a:pt x="417" y="223"/>
                    <a:pt x="521" y="179"/>
                    <a:pt x="670" y="179"/>
                  </a:cubicBezTo>
                  <a:cubicBezTo>
                    <a:pt x="714" y="179"/>
                    <a:pt x="774" y="193"/>
                    <a:pt x="833" y="208"/>
                  </a:cubicBezTo>
                  <a:cubicBezTo>
                    <a:pt x="893" y="208"/>
                    <a:pt x="937" y="238"/>
                    <a:pt x="997" y="253"/>
                  </a:cubicBezTo>
                  <a:lnTo>
                    <a:pt x="997" y="60"/>
                  </a:lnTo>
                  <a:cubicBezTo>
                    <a:pt x="937" y="45"/>
                    <a:pt x="878" y="30"/>
                    <a:pt x="818" y="15"/>
                  </a:cubicBezTo>
                  <a:cubicBezTo>
                    <a:pt x="774" y="0"/>
                    <a:pt x="714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2"/>
            <p:cNvSpPr/>
            <p:nvPr/>
          </p:nvSpPr>
          <p:spPr>
            <a:xfrm>
              <a:off x="3185450" y="2614125"/>
              <a:ext cx="29375" cy="39800"/>
            </a:xfrm>
            <a:custGeom>
              <a:rect b="b" l="l" r="r" t="t"/>
              <a:pathLst>
                <a:path extrusionOk="0" h="1592" w="1175">
                  <a:moveTo>
                    <a:pt x="729" y="194"/>
                  </a:moveTo>
                  <a:lnTo>
                    <a:pt x="729" y="1041"/>
                  </a:lnTo>
                  <a:lnTo>
                    <a:pt x="179" y="1041"/>
                  </a:lnTo>
                  <a:lnTo>
                    <a:pt x="729" y="194"/>
                  </a:lnTo>
                  <a:close/>
                  <a:moveTo>
                    <a:pt x="669" y="1"/>
                  </a:moveTo>
                  <a:lnTo>
                    <a:pt x="0" y="1012"/>
                  </a:lnTo>
                  <a:lnTo>
                    <a:pt x="0" y="1220"/>
                  </a:lnTo>
                  <a:lnTo>
                    <a:pt x="729" y="1220"/>
                  </a:lnTo>
                  <a:lnTo>
                    <a:pt x="729" y="1591"/>
                  </a:lnTo>
                  <a:lnTo>
                    <a:pt x="937" y="1591"/>
                  </a:lnTo>
                  <a:lnTo>
                    <a:pt x="937" y="1220"/>
                  </a:lnTo>
                  <a:lnTo>
                    <a:pt x="1174" y="1220"/>
                  </a:lnTo>
                  <a:lnTo>
                    <a:pt x="1174" y="1041"/>
                  </a:lnTo>
                  <a:lnTo>
                    <a:pt x="937" y="1041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2"/>
            <p:cNvSpPr/>
            <p:nvPr/>
          </p:nvSpPr>
          <p:spPr>
            <a:xfrm>
              <a:off x="3221475" y="2615625"/>
              <a:ext cx="47225" cy="47950"/>
            </a:xfrm>
            <a:custGeom>
              <a:rect b="b" l="l" r="r" t="t"/>
              <a:pathLst>
                <a:path extrusionOk="0" h="1918" w="1889">
                  <a:moveTo>
                    <a:pt x="952" y="639"/>
                  </a:moveTo>
                  <a:cubicBezTo>
                    <a:pt x="1041" y="639"/>
                    <a:pt x="1116" y="669"/>
                    <a:pt x="1160" y="729"/>
                  </a:cubicBezTo>
                  <a:cubicBezTo>
                    <a:pt x="1220" y="788"/>
                    <a:pt x="1234" y="862"/>
                    <a:pt x="1234" y="966"/>
                  </a:cubicBezTo>
                  <a:cubicBezTo>
                    <a:pt x="1234" y="1070"/>
                    <a:pt x="1220" y="1145"/>
                    <a:pt x="1160" y="1204"/>
                  </a:cubicBezTo>
                  <a:cubicBezTo>
                    <a:pt x="1116" y="1264"/>
                    <a:pt x="1041" y="1293"/>
                    <a:pt x="952" y="1293"/>
                  </a:cubicBezTo>
                  <a:cubicBezTo>
                    <a:pt x="863" y="1293"/>
                    <a:pt x="803" y="1264"/>
                    <a:pt x="744" y="1204"/>
                  </a:cubicBezTo>
                  <a:cubicBezTo>
                    <a:pt x="699" y="1145"/>
                    <a:pt x="670" y="1070"/>
                    <a:pt x="670" y="966"/>
                  </a:cubicBezTo>
                  <a:cubicBezTo>
                    <a:pt x="670" y="862"/>
                    <a:pt x="699" y="788"/>
                    <a:pt x="744" y="729"/>
                  </a:cubicBezTo>
                  <a:cubicBezTo>
                    <a:pt x="803" y="669"/>
                    <a:pt x="863" y="639"/>
                    <a:pt x="952" y="639"/>
                  </a:cubicBezTo>
                  <a:close/>
                  <a:moveTo>
                    <a:pt x="982" y="0"/>
                  </a:moveTo>
                  <a:cubicBezTo>
                    <a:pt x="848" y="0"/>
                    <a:pt x="714" y="15"/>
                    <a:pt x="595" y="60"/>
                  </a:cubicBezTo>
                  <a:cubicBezTo>
                    <a:pt x="477" y="119"/>
                    <a:pt x="372" y="179"/>
                    <a:pt x="283" y="268"/>
                  </a:cubicBezTo>
                  <a:cubicBezTo>
                    <a:pt x="194" y="357"/>
                    <a:pt x="120" y="461"/>
                    <a:pt x="75" y="580"/>
                  </a:cubicBezTo>
                  <a:cubicBezTo>
                    <a:pt x="31" y="699"/>
                    <a:pt x="1" y="833"/>
                    <a:pt x="1" y="952"/>
                  </a:cubicBezTo>
                  <a:cubicBezTo>
                    <a:pt x="1" y="1085"/>
                    <a:pt x="31" y="1219"/>
                    <a:pt x="75" y="1338"/>
                  </a:cubicBezTo>
                  <a:cubicBezTo>
                    <a:pt x="120" y="1457"/>
                    <a:pt x="194" y="1561"/>
                    <a:pt x="283" y="1650"/>
                  </a:cubicBezTo>
                  <a:cubicBezTo>
                    <a:pt x="372" y="1739"/>
                    <a:pt x="477" y="1799"/>
                    <a:pt x="595" y="1843"/>
                  </a:cubicBezTo>
                  <a:cubicBezTo>
                    <a:pt x="714" y="1888"/>
                    <a:pt x="833" y="1917"/>
                    <a:pt x="967" y="1917"/>
                  </a:cubicBezTo>
                  <a:cubicBezTo>
                    <a:pt x="1071" y="1917"/>
                    <a:pt x="1175" y="1903"/>
                    <a:pt x="1294" y="1858"/>
                  </a:cubicBezTo>
                  <a:cubicBezTo>
                    <a:pt x="1398" y="1828"/>
                    <a:pt x="1487" y="1769"/>
                    <a:pt x="1576" y="1709"/>
                  </a:cubicBezTo>
                  <a:lnTo>
                    <a:pt x="1487" y="1591"/>
                  </a:lnTo>
                  <a:cubicBezTo>
                    <a:pt x="1413" y="1650"/>
                    <a:pt x="1324" y="1695"/>
                    <a:pt x="1234" y="1724"/>
                  </a:cubicBezTo>
                  <a:cubicBezTo>
                    <a:pt x="1145" y="1754"/>
                    <a:pt x="1056" y="1769"/>
                    <a:pt x="967" y="1769"/>
                  </a:cubicBezTo>
                  <a:cubicBezTo>
                    <a:pt x="848" y="1769"/>
                    <a:pt x="744" y="1739"/>
                    <a:pt x="655" y="1709"/>
                  </a:cubicBezTo>
                  <a:cubicBezTo>
                    <a:pt x="551" y="1665"/>
                    <a:pt x="462" y="1605"/>
                    <a:pt x="387" y="1531"/>
                  </a:cubicBezTo>
                  <a:cubicBezTo>
                    <a:pt x="313" y="1457"/>
                    <a:pt x="254" y="1368"/>
                    <a:pt x="209" y="1278"/>
                  </a:cubicBezTo>
                  <a:cubicBezTo>
                    <a:pt x="164" y="1174"/>
                    <a:pt x="150" y="1070"/>
                    <a:pt x="150" y="952"/>
                  </a:cubicBezTo>
                  <a:cubicBezTo>
                    <a:pt x="150" y="818"/>
                    <a:pt x="179" y="684"/>
                    <a:pt x="239" y="565"/>
                  </a:cubicBezTo>
                  <a:cubicBezTo>
                    <a:pt x="313" y="461"/>
                    <a:pt x="402" y="357"/>
                    <a:pt x="506" y="283"/>
                  </a:cubicBezTo>
                  <a:cubicBezTo>
                    <a:pt x="581" y="238"/>
                    <a:pt x="655" y="208"/>
                    <a:pt x="729" y="179"/>
                  </a:cubicBezTo>
                  <a:cubicBezTo>
                    <a:pt x="818" y="164"/>
                    <a:pt x="893" y="149"/>
                    <a:pt x="982" y="149"/>
                  </a:cubicBezTo>
                  <a:cubicBezTo>
                    <a:pt x="1116" y="149"/>
                    <a:pt x="1220" y="179"/>
                    <a:pt x="1338" y="223"/>
                  </a:cubicBezTo>
                  <a:cubicBezTo>
                    <a:pt x="1442" y="268"/>
                    <a:pt x="1532" y="342"/>
                    <a:pt x="1606" y="431"/>
                  </a:cubicBezTo>
                  <a:cubicBezTo>
                    <a:pt x="1651" y="491"/>
                    <a:pt x="1680" y="550"/>
                    <a:pt x="1710" y="625"/>
                  </a:cubicBezTo>
                  <a:cubicBezTo>
                    <a:pt x="1725" y="684"/>
                    <a:pt x="1740" y="758"/>
                    <a:pt x="1740" y="833"/>
                  </a:cubicBezTo>
                  <a:cubicBezTo>
                    <a:pt x="1740" y="966"/>
                    <a:pt x="1710" y="1070"/>
                    <a:pt x="1651" y="1145"/>
                  </a:cubicBezTo>
                  <a:cubicBezTo>
                    <a:pt x="1591" y="1234"/>
                    <a:pt x="1517" y="1278"/>
                    <a:pt x="1413" y="1293"/>
                  </a:cubicBezTo>
                  <a:lnTo>
                    <a:pt x="1413" y="506"/>
                  </a:lnTo>
                  <a:lnTo>
                    <a:pt x="1249" y="506"/>
                  </a:lnTo>
                  <a:lnTo>
                    <a:pt x="1249" y="639"/>
                  </a:lnTo>
                  <a:cubicBezTo>
                    <a:pt x="1220" y="595"/>
                    <a:pt x="1160" y="550"/>
                    <a:pt x="1116" y="521"/>
                  </a:cubicBezTo>
                  <a:cubicBezTo>
                    <a:pt x="1056" y="491"/>
                    <a:pt x="982" y="476"/>
                    <a:pt x="907" y="476"/>
                  </a:cubicBezTo>
                  <a:cubicBezTo>
                    <a:pt x="789" y="476"/>
                    <a:pt x="699" y="521"/>
                    <a:pt x="610" y="610"/>
                  </a:cubicBezTo>
                  <a:cubicBezTo>
                    <a:pt x="536" y="699"/>
                    <a:pt x="506" y="818"/>
                    <a:pt x="506" y="966"/>
                  </a:cubicBezTo>
                  <a:cubicBezTo>
                    <a:pt x="506" y="1100"/>
                    <a:pt x="536" y="1219"/>
                    <a:pt x="610" y="1308"/>
                  </a:cubicBezTo>
                  <a:cubicBezTo>
                    <a:pt x="685" y="1397"/>
                    <a:pt x="789" y="1442"/>
                    <a:pt x="907" y="1442"/>
                  </a:cubicBezTo>
                  <a:cubicBezTo>
                    <a:pt x="982" y="1442"/>
                    <a:pt x="1056" y="1427"/>
                    <a:pt x="1101" y="1397"/>
                  </a:cubicBezTo>
                  <a:cubicBezTo>
                    <a:pt x="1160" y="1382"/>
                    <a:pt x="1220" y="1338"/>
                    <a:pt x="1249" y="1278"/>
                  </a:cubicBezTo>
                  <a:lnTo>
                    <a:pt x="1249" y="1442"/>
                  </a:lnTo>
                  <a:cubicBezTo>
                    <a:pt x="1457" y="1442"/>
                    <a:pt x="1606" y="1382"/>
                    <a:pt x="1725" y="1278"/>
                  </a:cubicBezTo>
                  <a:cubicBezTo>
                    <a:pt x="1844" y="1174"/>
                    <a:pt x="1888" y="1026"/>
                    <a:pt x="1888" y="833"/>
                  </a:cubicBezTo>
                  <a:cubicBezTo>
                    <a:pt x="1888" y="743"/>
                    <a:pt x="1888" y="654"/>
                    <a:pt x="1859" y="580"/>
                  </a:cubicBezTo>
                  <a:cubicBezTo>
                    <a:pt x="1829" y="491"/>
                    <a:pt x="1784" y="417"/>
                    <a:pt x="1725" y="357"/>
                  </a:cubicBezTo>
                  <a:cubicBezTo>
                    <a:pt x="1636" y="238"/>
                    <a:pt x="1532" y="149"/>
                    <a:pt x="1398" y="90"/>
                  </a:cubicBezTo>
                  <a:cubicBezTo>
                    <a:pt x="1279" y="30"/>
                    <a:pt x="1130" y="0"/>
                    <a:pt x="9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2"/>
            <p:cNvSpPr/>
            <p:nvPr/>
          </p:nvSpPr>
          <p:spPr>
            <a:xfrm>
              <a:off x="3277225" y="2614125"/>
              <a:ext cx="25650" cy="39800"/>
            </a:xfrm>
            <a:custGeom>
              <a:rect b="b" l="l" r="r" t="t"/>
              <a:pathLst>
                <a:path extrusionOk="0" h="1592" w="1026">
                  <a:moveTo>
                    <a:pt x="0" y="1"/>
                  </a:moveTo>
                  <a:lnTo>
                    <a:pt x="0" y="179"/>
                  </a:lnTo>
                  <a:lnTo>
                    <a:pt x="773" y="179"/>
                  </a:lnTo>
                  <a:lnTo>
                    <a:pt x="223" y="1591"/>
                  </a:lnTo>
                  <a:lnTo>
                    <a:pt x="446" y="1591"/>
                  </a:lnTo>
                  <a:lnTo>
                    <a:pt x="1026" y="90"/>
                  </a:lnTo>
                  <a:lnTo>
                    <a:pt x="10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2"/>
            <p:cNvSpPr/>
            <p:nvPr/>
          </p:nvSpPr>
          <p:spPr>
            <a:xfrm>
              <a:off x="3311400" y="2613400"/>
              <a:ext cx="27525" cy="41625"/>
            </a:xfrm>
            <a:custGeom>
              <a:rect b="b" l="l" r="r" t="t"/>
              <a:pathLst>
                <a:path extrusionOk="0" h="1665" w="1101">
                  <a:moveTo>
                    <a:pt x="565" y="743"/>
                  </a:moveTo>
                  <a:cubicBezTo>
                    <a:pt x="669" y="743"/>
                    <a:pt x="743" y="773"/>
                    <a:pt x="803" y="847"/>
                  </a:cubicBezTo>
                  <a:cubicBezTo>
                    <a:pt x="862" y="907"/>
                    <a:pt x="892" y="996"/>
                    <a:pt x="892" y="1115"/>
                  </a:cubicBezTo>
                  <a:cubicBezTo>
                    <a:pt x="892" y="1234"/>
                    <a:pt x="862" y="1323"/>
                    <a:pt x="803" y="1382"/>
                  </a:cubicBezTo>
                  <a:cubicBezTo>
                    <a:pt x="743" y="1457"/>
                    <a:pt x="669" y="1486"/>
                    <a:pt x="565" y="1486"/>
                  </a:cubicBezTo>
                  <a:cubicBezTo>
                    <a:pt x="476" y="1486"/>
                    <a:pt x="402" y="1457"/>
                    <a:pt x="342" y="1382"/>
                  </a:cubicBezTo>
                  <a:cubicBezTo>
                    <a:pt x="283" y="1323"/>
                    <a:pt x="253" y="1234"/>
                    <a:pt x="253" y="1115"/>
                  </a:cubicBezTo>
                  <a:cubicBezTo>
                    <a:pt x="253" y="996"/>
                    <a:pt x="283" y="907"/>
                    <a:pt x="342" y="847"/>
                  </a:cubicBezTo>
                  <a:cubicBezTo>
                    <a:pt x="402" y="773"/>
                    <a:pt x="476" y="743"/>
                    <a:pt x="565" y="743"/>
                  </a:cubicBezTo>
                  <a:close/>
                  <a:moveTo>
                    <a:pt x="669" y="0"/>
                  </a:moveTo>
                  <a:cubicBezTo>
                    <a:pt x="461" y="0"/>
                    <a:pt x="298" y="75"/>
                    <a:pt x="179" y="223"/>
                  </a:cubicBezTo>
                  <a:cubicBezTo>
                    <a:pt x="60" y="372"/>
                    <a:pt x="0" y="580"/>
                    <a:pt x="0" y="832"/>
                  </a:cubicBezTo>
                  <a:cubicBezTo>
                    <a:pt x="0" y="1100"/>
                    <a:pt x="45" y="1308"/>
                    <a:pt x="149" y="1442"/>
                  </a:cubicBezTo>
                  <a:cubicBezTo>
                    <a:pt x="253" y="1590"/>
                    <a:pt x="387" y="1665"/>
                    <a:pt x="565" y="1665"/>
                  </a:cubicBezTo>
                  <a:cubicBezTo>
                    <a:pt x="729" y="1665"/>
                    <a:pt x="862" y="1605"/>
                    <a:pt x="966" y="1501"/>
                  </a:cubicBezTo>
                  <a:cubicBezTo>
                    <a:pt x="1055" y="1412"/>
                    <a:pt x="1100" y="1278"/>
                    <a:pt x="1100" y="1115"/>
                  </a:cubicBezTo>
                  <a:cubicBezTo>
                    <a:pt x="1100" y="951"/>
                    <a:pt x="1055" y="818"/>
                    <a:pt x="966" y="714"/>
                  </a:cubicBezTo>
                  <a:cubicBezTo>
                    <a:pt x="877" y="624"/>
                    <a:pt x="743" y="565"/>
                    <a:pt x="580" y="565"/>
                  </a:cubicBezTo>
                  <a:cubicBezTo>
                    <a:pt x="506" y="565"/>
                    <a:pt x="431" y="580"/>
                    <a:pt x="372" y="624"/>
                  </a:cubicBezTo>
                  <a:cubicBezTo>
                    <a:pt x="312" y="654"/>
                    <a:pt x="253" y="699"/>
                    <a:pt x="223" y="758"/>
                  </a:cubicBezTo>
                  <a:cubicBezTo>
                    <a:pt x="223" y="565"/>
                    <a:pt x="268" y="416"/>
                    <a:pt x="342" y="327"/>
                  </a:cubicBezTo>
                  <a:cubicBezTo>
                    <a:pt x="416" y="223"/>
                    <a:pt x="535" y="179"/>
                    <a:pt x="669" y="179"/>
                  </a:cubicBezTo>
                  <a:cubicBezTo>
                    <a:pt x="729" y="179"/>
                    <a:pt x="788" y="193"/>
                    <a:pt x="833" y="208"/>
                  </a:cubicBezTo>
                  <a:cubicBezTo>
                    <a:pt x="892" y="208"/>
                    <a:pt x="951" y="238"/>
                    <a:pt x="996" y="253"/>
                  </a:cubicBezTo>
                  <a:lnTo>
                    <a:pt x="996" y="60"/>
                  </a:lnTo>
                  <a:cubicBezTo>
                    <a:pt x="937" y="45"/>
                    <a:pt x="877" y="30"/>
                    <a:pt x="833" y="15"/>
                  </a:cubicBezTo>
                  <a:cubicBezTo>
                    <a:pt x="773" y="0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2"/>
            <p:cNvSpPr/>
            <p:nvPr/>
          </p:nvSpPr>
          <p:spPr>
            <a:xfrm>
              <a:off x="3344100" y="2624175"/>
              <a:ext cx="29000" cy="29750"/>
            </a:xfrm>
            <a:custGeom>
              <a:rect b="b" l="l" r="r" t="t"/>
              <a:pathLst>
                <a:path extrusionOk="0" h="1190" w="1160">
                  <a:moveTo>
                    <a:pt x="45" y="0"/>
                  </a:moveTo>
                  <a:lnTo>
                    <a:pt x="461" y="565"/>
                  </a:lnTo>
                  <a:lnTo>
                    <a:pt x="0" y="1189"/>
                  </a:lnTo>
                  <a:lnTo>
                    <a:pt x="238" y="1189"/>
                  </a:lnTo>
                  <a:lnTo>
                    <a:pt x="580" y="728"/>
                  </a:lnTo>
                  <a:lnTo>
                    <a:pt x="936" y="1189"/>
                  </a:lnTo>
                  <a:lnTo>
                    <a:pt x="1159" y="1189"/>
                  </a:lnTo>
                  <a:lnTo>
                    <a:pt x="713" y="580"/>
                  </a:lnTo>
                  <a:lnTo>
                    <a:pt x="1144" y="0"/>
                  </a:lnTo>
                  <a:lnTo>
                    <a:pt x="907" y="0"/>
                  </a:lnTo>
                  <a:lnTo>
                    <a:pt x="595" y="416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2"/>
            <p:cNvSpPr/>
            <p:nvPr/>
          </p:nvSpPr>
          <p:spPr>
            <a:xfrm>
              <a:off x="3379375" y="2614125"/>
              <a:ext cx="25675" cy="39800"/>
            </a:xfrm>
            <a:custGeom>
              <a:rect b="b" l="l" r="r" t="t"/>
              <a:pathLst>
                <a:path extrusionOk="0" h="1592" w="1027">
                  <a:moveTo>
                    <a:pt x="1" y="1"/>
                  </a:moveTo>
                  <a:lnTo>
                    <a:pt x="1" y="179"/>
                  </a:lnTo>
                  <a:lnTo>
                    <a:pt x="774" y="179"/>
                  </a:lnTo>
                  <a:lnTo>
                    <a:pt x="224" y="1591"/>
                  </a:lnTo>
                  <a:lnTo>
                    <a:pt x="447" y="1591"/>
                  </a:lnTo>
                  <a:lnTo>
                    <a:pt x="1026" y="90"/>
                  </a:lnTo>
                  <a:lnTo>
                    <a:pt x="10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2"/>
            <p:cNvSpPr/>
            <p:nvPr/>
          </p:nvSpPr>
          <p:spPr>
            <a:xfrm>
              <a:off x="3413575" y="2613400"/>
              <a:ext cx="27875" cy="41625"/>
            </a:xfrm>
            <a:custGeom>
              <a:rect b="b" l="l" r="r" t="t"/>
              <a:pathLst>
                <a:path extrusionOk="0" h="1665" w="1115">
                  <a:moveTo>
                    <a:pt x="580" y="743"/>
                  </a:moveTo>
                  <a:cubicBezTo>
                    <a:pt x="669" y="743"/>
                    <a:pt x="743" y="773"/>
                    <a:pt x="803" y="847"/>
                  </a:cubicBezTo>
                  <a:cubicBezTo>
                    <a:pt x="862" y="907"/>
                    <a:pt x="892" y="996"/>
                    <a:pt x="892" y="1115"/>
                  </a:cubicBezTo>
                  <a:cubicBezTo>
                    <a:pt x="892" y="1234"/>
                    <a:pt x="862" y="1323"/>
                    <a:pt x="803" y="1382"/>
                  </a:cubicBezTo>
                  <a:cubicBezTo>
                    <a:pt x="743" y="1457"/>
                    <a:pt x="669" y="1486"/>
                    <a:pt x="580" y="1486"/>
                  </a:cubicBezTo>
                  <a:cubicBezTo>
                    <a:pt x="476" y="1486"/>
                    <a:pt x="401" y="1457"/>
                    <a:pt x="342" y="1382"/>
                  </a:cubicBezTo>
                  <a:cubicBezTo>
                    <a:pt x="283" y="1323"/>
                    <a:pt x="253" y="1234"/>
                    <a:pt x="253" y="1115"/>
                  </a:cubicBezTo>
                  <a:cubicBezTo>
                    <a:pt x="253" y="996"/>
                    <a:pt x="283" y="907"/>
                    <a:pt x="342" y="847"/>
                  </a:cubicBezTo>
                  <a:cubicBezTo>
                    <a:pt x="401" y="773"/>
                    <a:pt x="476" y="743"/>
                    <a:pt x="580" y="743"/>
                  </a:cubicBezTo>
                  <a:close/>
                  <a:moveTo>
                    <a:pt x="669" y="0"/>
                  </a:moveTo>
                  <a:cubicBezTo>
                    <a:pt x="461" y="0"/>
                    <a:pt x="297" y="75"/>
                    <a:pt x="179" y="223"/>
                  </a:cubicBezTo>
                  <a:cubicBezTo>
                    <a:pt x="60" y="372"/>
                    <a:pt x="0" y="580"/>
                    <a:pt x="0" y="832"/>
                  </a:cubicBezTo>
                  <a:cubicBezTo>
                    <a:pt x="0" y="1100"/>
                    <a:pt x="60" y="1308"/>
                    <a:pt x="149" y="1442"/>
                  </a:cubicBezTo>
                  <a:cubicBezTo>
                    <a:pt x="253" y="1590"/>
                    <a:pt x="387" y="1665"/>
                    <a:pt x="580" y="1665"/>
                  </a:cubicBezTo>
                  <a:cubicBezTo>
                    <a:pt x="743" y="1665"/>
                    <a:pt x="862" y="1605"/>
                    <a:pt x="966" y="1501"/>
                  </a:cubicBezTo>
                  <a:cubicBezTo>
                    <a:pt x="1055" y="1412"/>
                    <a:pt x="1115" y="1278"/>
                    <a:pt x="1115" y="1115"/>
                  </a:cubicBezTo>
                  <a:cubicBezTo>
                    <a:pt x="1115" y="951"/>
                    <a:pt x="1055" y="818"/>
                    <a:pt x="966" y="714"/>
                  </a:cubicBezTo>
                  <a:cubicBezTo>
                    <a:pt x="877" y="624"/>
                    <a:pt x="743" y="565"/>
                    <a:pt x="595" y="565"/>
                  </a:cubicBezTo>
                  <a:cubicBezTo>
                    <a:pt x="505" y="565"/>
                    <a:pt x="446" y="580"/>
                    <a:pt x="372" y="624"/>
                  </a:cubicBezTo>
                  <a:cubicBezTo>
                    <a:pt x="312" y="654"/>
                    <a:pt x="268" y="699"/>
                    <a:pt x="223" y="758"/>
                  </a:cubicBezTo>
                  <a:cubicBezTo>
                    <a:pt x="238" y="565"/>
                    <a:pt x="268" y="416"/>
                    <a:pt x="342" y="327"/>
                  </a:cubicBezTo>
                  <a:cubicBezTo>
                    <a:pt x="431" y="223"/>
                    <a:pt x="535" y="179"/>
                    <a:pt x="684" y="179"/>
                  </a:cubicBezTo>
                  <a:cubicBezTo>
                    <a:pt x="728" y="179"/>
                    <a:pt x="788" y="193"/>
                    <a:pt x="847" y="208"/>
                  </a:cubicBezTo>
                  <a:cubicBezTo>
                    <a:pt x="892" y="208"/>
                    <a:pt x="951" y="238"/>
                    <a:pt x="1011" y="253"/>
                  </a:cubicBezTo>
                  <a:lnTo>
                    <a:pt x="1011" y="60"/>
                  </a:lnTo>
                  <a:cubicBezTo>
                    <a:pt x="951" y="45"/>
                    <a:pt x="892" y="30"/>
                    <a:pt x="832" y="15"/>
                  </a:cubicBezTo>
                  <a:cubicBezTo>
                    <a:pt x="773" y="0"/>
                    <a:pt x="728" y="0"/>
                    <a:pt x="6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2"/>
            <p:cNvSpPr/>
            <p:nvPr/>
          </p:nvSpPr>
          <p:spPr>
            <a:xfrm>
              <a:off x="3562925" y="2669125"/>
              <a:ext cx="27525" cy="41625"/>
            </a:xfrm>
            <a:custGeom>
              <a:rect b="b" l="l" r="r" t="t"/>
              <a:pathLst>
                <a:path extrusionOk="0" h="1665" w="1101">
                  <a:moveTo>
                    <a:pt x="565" y="743"/>
                  </a:moveTo>
                  <a:cubicBezTo>
                    <a:pt x="669" y="743"/>
                    <a:pt x="743" y="773"/>
                    <a:pt x="803" y="847"/>
                  </a:cubicBezTo>
                  <a:cubicBezTo>
                    <a:pt x="862" y="907"/>
                    <a:pt x="892" y="996"/>
                    <a:pt x="892" y="1115"/>
                  </a:cubicBezTo>
                  <a:cubicBezTo>
                    <a:pt x="892" y="1234"/>
                    <a:pt x="862" y="1323"/>
                    <a:pt x="803" y="1382"/>
                  </a:cubicBezTo>
                  <a:cubicBezTo>
                    <a:pt x="743" y="1457"/>
                    <a:pt x="669" y="1487"/>
                    <a:pt x="565" y="1487"/>
                  </a:cubicBezTo>
                  <a:cubicBezTo>
                    <a:pt x="476" y="1487"/>
                    <a:pt x="402" y="1457"/>
                    <a:pt x="342" y="1382"/>
                  </a:cubicBezTo>
                  <a:cubicBezTo>
                    <a:pt x="283" y="1323"/>
                    <a:pt x="253" y="1234"/>
                    <a:pt x="253" y="1115"/>
                  </a:cubicBezTo>
                  <a:cubicBezTo>
                    <a:pt x="253" y="996"/>
                    <a:pt x="283" y="907"/>
                    <a:pt x="342" y="847"/>
                  </a:cubicBezTo>
                  <a:cubicBezTo>
                    <a:pt x="402" y="773"/>
                    <a:pt x="476" y="743"/>
                    <a:pt x="565" y="743"/>
                  </a:cubicBezTo>
                  <a:close/>
                  <a:moveTo>
                    <a:pt x="669" y="0"/>
                  </a:moveTo>
                  <a:cubicBezTo>
                    <a:pt x="461" y="0"/>
                    <a:pt x="298" y="75"/>
                    <a:pt x="179" y="223"/>
                  </a:cubicBezTo>
                  <a:cubicBezTo>
                    <a:pt x="60" y="372"/>
                    <a:pt x="0" y="580"/>
                    <a:pt x="0" y="833"/>
                  </a:cubicBezTo>
                  <a:cubicBezTo>
                    <a:pt x="0" y="1100"/>
                    <a:pt x="45" y="1308"/>
                    <a:pt x="149" y="1442"/>
                  </a:cubicBezTo>
                  <a:cubicBezTo>
                    <a:pt x="238" y="1591"/>
                    <a:pt x="387" y="1665"/>
                    <a:pt x="565" y="1665"/>
                  </a:cubicBezTo>
                  <a:cubicBezTo>
                    <a:pt x="729" y="1665"/>
                    <a:pt x="862" y="1605"/>
                    <a:pt x="951" y="1516"/>
                  </a:cubicBezTo>
                  <a:cubicBezTo>
                    <a:pt x="1055" y="1412"/>
                    <a:pt x="1100" y="1278"/>
                    <a:pt x="1100" y="1115"/>
                  </a:cubicBezTo>
                  <a:cubicBezTo>
                    <a:pt x="1100" y="952"/>
                    <a:pt x="1055" y="818"/>
                    <a:pt x="966" y="714"/>
                  </a:cubicBezTo>
                  <a:cubicBezTo>
                    <a:pt x="877" y="625"/>
                    <a:pt x="743" y="580"/>
                    <a:pt x="580" y="580"/>
                  </a:cubicBezTo>
                  <a:cubicBezTo>
                    <a:pt x="506" y="580"/>
                    <a:pt x="431" y="595"/>
                    <a:pt x="372" y="625"/>
                  </a:cubicBezTo>
                  <a:cubicBezTo>
                    <a:pt x="312" y="654"/>
                    <a:pt x="253" y="699"/>
                    <a:pt x="208" y="758"/>
                  </a:cubicBezTo>
                  <a:cubicBezTo>
                    <a:pt x="223" y="565"/>
                    <a:pt x="268" y="431"/>
                    <a:pt x="342" y="327"/>
                  </a:cubicBezTo>
                  <a:cubicBezTo>
                    <a:pt x="416" y="238"/>
                    <a:pt x="535" y="179"/>
                    <a:pt x="669" y="179"/>
                  </a:cubicBezTo>
                  <a:cubicBezTo>
                    <a:pt x="729" y="179"/>
                    <a:pt x="773" y="194"/>
                    <a:pt x="833" y="208"/>
                  </a:cubicBezTo>
                  <a:cubicBezTo>
                    <a:pt x="892" y="223"/>
                    <a:pt x="951" y="238"/>
                    <a:pt x="996" y="268"/>
                  </a:cubicBezTo>
                  <a:lnTo>
                    <a:pt x="996" y="60"/>
                  </a:lnTo>
                  <a:cubicBezTo>
                    <a:pt x="937" y="45"/>
                    <a:pt x="877" y="30"/>
                    <a:pt x="833" y="15"/>
                  </a:cubicBezTo>
                  <a:cubicBezTo>
                    <a:pt x="773" y="0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2"/>
            <p:cNvSpPr/>
            <p:nvPr/>
          </p:nvSpPr>
          <p:spPr>
            <a:xfrm>
              <a:off x="3596725" y="2669875"/>
              <a:ext cx="29000" cy="40150"/>
            </a:xfrm>
            <a:custGeom>
              <a:rect b="b" l="l" r="r" t="t"/>
              <a:pathLst>
                <a:path extrusionOk="0" h="1606" w="1160">
                  <a:moveTo>
                    <a:pt x="714" y="193"/>
                  </a:moveTo>
                  <a:lnTo>
                    <a:pt x="714" y="1040"/>
                  </a:lnTo>
                  <a:lnTo>
                    <a:pt x="179" y="1040"/>
                  </a:lnTo>
                  <a:lnTo>
                    <a:pt x="714" y="193"/>
                  </a:lnTo>
                  <a:close/>
                  <a:moveTo>
                    <a:pt x="669" y="0"/>
                  </a:moveTo>
                  <a:lnTo>
                    <a:pt x="1" y="1011"/>
                  </a:lnTo>
                  <a:lnTo>
                    <a:pt x="1" y="1219"/>
                  </a:lnTo>
                  <a:lnTo>
                    <a:pt x="714" y="1219"/>
                  </a:lnTo>
                  <a:lnTo>
                    <a:pt x="714" y="1605"/>
                  </a:lnTo>
                  <a:lnTo>
                    <a:pt x="937" y="1605"/>
                  </a:lnTo>
                  <a:lnTo>
                    <a:pt x="937" y="1219"/>
                  </a:lnTo>
                  <a:lnTo>
                    <a:pt x="1160" y="1219"/>
                  </a:lnTo>
                  <a:lnTo>
                    <a:pt x="1160" y="1040"/>
                  </a:lnTo>
                  <a:lnTo>
                    <a:pt x="937" y="1040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2"/>
            <p:cNvSpPr/>
            <p:nvPr/>
          </p:nvSpPr>
          <p:spPr>
            <a:xfrm>
              <a:off x="3632400" y="2671350"/>
              <a:ext cx="47575" cy="47950"/>
            </a:xfrm>
            <a:custGeom>
              <a:rect b="b" l="l" r="r" t="t"/>
              <a:pathLst>
                <a:path extrusionOk="0" h="1918" w="1903">
                  <a:moveTo>
                    <a:pt x="951" y="640"/>
                  </a:moveTo>
                  <a:cubicBezTo>
                    <a:pt x="1041" y="640"/>
                    <a:pt x="1115" y="669"/>
                    <a:pt x="1160" y="729"/>
                  </a:cubicBezTo>
                  <a:cubicBezTo>
                    <a:pt x="1219" y="788"/>
                    <a:pt x="1249" y="863"/>
                    <a:pt x="1249" y="967"/>
                  </a:cubicBezTo>
                  <a:cubicBezTo>
                    <a:pt x="1249" y="1071"/>
                    <a:pt x="1219" y="1145"/>
                    <a:pt x="1174" y="1204"/>
                  </a:cubicBezTo>
                  <a:cubicBezTo>
                    <a:pt x="1115" y="1264"/>
                    <a:pt x="1056" y="1293"/>
                    <a:pt x="966" y="1293"/>
                  </a:cubicBezTo>
                  <a:cubicBezTo>
                    <a:pt x="877" y="1293"/>
                    <a:pt x="803" y="1264"/>
                    <a:pt x="758" y="1204"/>
                  </a:cubicBezTo>
                  <a:cubicBezTo>
                    <a:pt x="699" y="1145"/>
                    <a:pt x="669" y="1071"/>
                    <a:pt x="669" y="967"/>
                  </a:cubicBezTo>
                  <a:cubicBezTo>
                    <a:pt x="669" y="863"/>
                    <a:pt x="699" y="788"/>
                    <a:pt x="758" y="729"/>
                  </a:cubicBezTo>
                  <a:cubicBezTo>
                    <a:pt x="803" y="669"/>
                    <a:pt x="877" y="640"/>
                    <a:pt x="951" y="640"/>
                  </a:cubicBezTo>
                  <a:close/>
                  <a:moveTo>
                    <a:pt x="981" y="1"/>
                  </a:moveTo>
                  <a:cubicBezTo>
                    <a:pt x="847" y="1"/>
                    <a:pt x="729" y="15"/>
                    <a:pt x="610" y="75"/>
                  </a:cubicBezTo>
                  <a:cubicBezTo>
                    <a:pt x="491" y="119"/>
                    <a:pt x="372" y="194"/>
                    <a:pt x="283" y="283"/>
                  </a:cubicBezTo>
                  <a:cubicBezTo>
                    <a:pt x="194" y="372"/>
                    <a:pt x="119" y="476"/>
                    <a:pt x="75" y="595"/>
                  </a:cubicBezTo>
                  <a:cubicBezTo>
                    <a:pt x="30" y="699"/>
                    <a:pt x="0" y="833"/>
                    <a:pt x="0" y="967"/>
                  </a:cubicBezTo>
                  <a:cubicBezTo>
                    <a:pt x="0" y="1100"/>
                    <a:pt x="30" y="1219"/>
                    <a:pt x="75" y="1338"/>
                  </a:cubicBezTo>
                  <a:cubicBezTo>
                    <a:pt x="119" y="1457"/>
                    <a:pt x="194" y="1561"/>
                    <a:pt x="283" y="1650"/>
                  </a:cubicBezTo>
                  <a:cubicBezTo>
                    <a:pt x="372" y="1739"/>
                    <a:pt x="476" y="1799"/>
                    <a:pt x="595" y="1858"/>
                  </a:cubicBezTo>
                  <a:cubicBezTo>
                    <a:pt x="714" y="1903"/>
                    <a:pt x="833" y="1918"/>
                    <a:pt x="966" y="1918"/>
                  </a:cubicBezTo>
                  <a:cubicBezTo>
                    <a:pt x="1085" y="1918"/>
                    <a:pt x="1189" y="1903"/>
                    <a:pt x="1293" y="1873"/>
                  </a:cubicBezTo>
                  <a:cubicBezTo>
                    <a:pt x="1397" y="1828"/>
                    <a:pt x="1501" y="1784"/>
                    <a:pt x="1591" y="1710"/>
                  </a:cubicBezTo>
                  <a:lnTo>
                    <a:pt x="1486" y="1591"/>
                  </a:lnTo>
                  <a:cubicBezTo>
                    <a:pt x="1412" y="1650"/>
                    <a:pt x="1338" y="1695"/>
                    <a:pt x="1249" y="1724"/>
                  </a:cubicBezTo>
                  <a:cubicBezTo>
                    <a:pt x="1160" y="1754"/>
                    <a:pt x="1070" y="1769"/>
                    <a:pt x="966" y="1769"/>
                  </a:cubicBezTo>
                  <a:cubicBezTo>
                    <a:pt x="862" y="1769"/>
                    <a:pt x="758" y="1754"/>
                    <a:pt x="654" y="1710"/>
                  </a:cubicBezTo>
                  <a:cubicBezTo>
                    <a:pt x="550" y="1665"/>
                    <a:pt x="476" y="1620"/>
                    <a:pt x="402" y="1546"/>
                  </a:cubicBezTo>
                  <a:cubicBezTo>
                    <a:pt x="312" y="1472"/>
                    <a:pt x="253" y="1383"/>
                    <a:pt x="223" y="1279"/>
                  </a:cubicBezTo>
                  <a:cubicBezTo>
                    <a:pt x="179" y="1175"/>
                    <a:pt x="149" y="1071"/>
                    <a:pt x="149" y="967"/>
                  </a:cubicBezTo>
                  <a:cubicBezTo>
                    <a:pt x="149" y="818"/>
                    <a:pt x="194" y="699"/>
                    <a:pt x="253" y="580"/>
                  </a:cubicBezTo>
                  <a:cubicBezTo>
                    <a:pt x="312" y="461"/>
                    <a:pt x="402" y="357"/>
                    <a:pt x="521" y="283"/>
                  </a:cubicBezTo>
                  <a:cubicBezTo>
                    <a:pt x="580" y="238"/>
                    <a:pt x="654" y="209"/>
                    <a:pt x="743" y="179"/>
                  </a:cubicBezTo>
                  <a:cubicBezTo>
                    <a:pt x="818" y="164"/>
                    <a:pt x="907" y="149"/>
                    <a:pt x="996" y="149"/>
                  </a:cubicBezTo>
                  <a:cubicBezTo>
                    <a:pt x="1115" y="149"/>
                    <a:pt x="1234" y="179"/>
                    <a:pt x="1338" y="223"/>
                  </a:cubicBezTo>
                  <a:cubicBezTo>
                    <a:pt x="1442" y="268"/>
                    <a:pt x="1531" y="342"/>
                    <a:pt x="1605" y="446"/>
                  </a:cubicBezTo>
                  <a:cubicBezTo>
                    <a:pt x="1650" y="491"/>
                    <a:pt x="1695" y="565"/>
                    <a:pt x="1709" y="625"/>
                  </a:cubicBezTo>
                  <a:cubicBezTo>
                    <a:pt x="1739" y="699"/>
                    <a:pt x="1739" y="758"/>
                    <a:pt x="1739" y="848"/>
                  </a:cubicBezTo>
                  <a:cubicBezTo>
                    <a:pt x="1739" y="967"/>
                    <a:pt x="1709" y="1071"/>
                    <a:pt x="1650" y="1145"/>
                  </a:cubicBezTo>
                  <a:cubicBezTo>
                    <a:pt x="1605" y="1234"/>
                    <a:pt x="1516" y="1279"/>
                    <a:pt x="1412" y="1293"/>
                  </a:cubicBezTo>
                  <a:lnTo>
                    <a:pt x="1412" y="506"/>
                  </a:lnTo>
                  <a:lnTo>
                    <a:pt x="1264" y="506"/>
                  </a:lnTo>
                  <a:lnTo>
                    <a:pt x="1264" y="640"/>
                  </a:lnTo>
                  <a:cubicBezTo>
                    <a:pt x="1219" y="595"/>
                    <a:pt x="1174" y="550"/>
                    <a:pt x="1115" y="521"/>
                  </a:cubicBezTo>
                  <a:cubicBezTo>
                    <a:pt x="1056" y="491"/>
                    <a:pt x="996" y="491"/>
                    <a:pt x="922" y="491"/>
                  </a:cubicBezTo>
                  <a:cubicBezTo>
                    <a:pt x="803" y="491"/>
                    <a:pt x="699" y="536"/>
                    <a:pt x="625" y="625"/>
                  </a:cubicBezTo>
                  <a:cubicBezTo>
                    <a:pt x="550" y="714"/>
                    <a:pt x="506" y="818"/>
                    <a:pt x="506" y="967"/>
                  </a:cubicBezTo>
                  <a:cubicBezTo>
                    <a:pt x="506" y="1115"/>
                    <a:pt x="550" y="1219"/>
                    <a:pt x="625" y="1308"/>
                  </a:cubicBezTo>
                  <a:cubicBezTo>
                    <a:pt x="699" y="1398"/>
                    <a:pt x="803" y="1442"/>
                    <a:pt x="922" y="1442"/>
                  </a:cubicBezTo>
                  <a:cubicBezTo>
                    <a:pt x="996" y="1442"/>
                    <a:pt x="1056" y="1427"/>
                    <a:pt x="1115" y="1412"/>
                  </a:cubicBezTo>
                  <a:cubicBezTo>
                    <a:pt x="1174" y="1383"/>
                    <a:pt x="1219" y="1338"/>
                    <a:pt x="1264" y="1279"/>
                  </a:cubicBezTo>
                  <a:lnTo>
                    <a:pt x="1264" y="1457"/>
                  </a:lnTo>
                  <a:cubicBezTo>
                    <a:pt x="1457" y="1442"/>
                    <a:pt x="1620" y="1383"/>
                    <a:pt x="1724" y="1279"/>
                  </a:cubicBezTo>
                  <a:cubicBezTo>
                    <a:pt x="1843" y="1175"/>
                    <a:pt x="1903" y="1026"/>
                    <a:pt x="1903" y="833"/>
                  </a:cubicBezTo>
                  <a:cubicBezTo>
                    <a:pt x="1903" y="744"/>
                    <a:pt x="1888" y="669"/>
                    <a:pt x="1858" y="580"/>
                  </a:cubicBezTo>
                  <a:cubicBezTo>
                    <a:pt x="1828" y="506"/>
                    <a:pt x="1784" y="432"/>
                    <a:pt x="1739" y="357"/>
                  </a:cubicBezTo>
                  <a:cubicBezTo>
                    <a:pt x="1650" y="238"/>
                    <a:pt x="1546" y="149"/>
                    <a:pt x="1412" y="90"/>
                  </a:cubicBezTo>
                  <a:cubicBezTo>
                    <a:pt x="1278" y="30"/>
                    <a:pt x="1145" y="1"/>
                    <a:pt x="9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2"/>
            <p:cNvSpPr/>
            <p:nvPr/>
          </p:nvSpPr>
          <p:spPr>
            <a:xfrm>
              <a:off x="3687750" y="2669125"/>
              <a:ext cx="26400" cy="41625"/>
            </a:xfrm>
            <a:custGeom>
              <a:rect b="b" l="l" r="r" t="t"/>
              <a:pathLst>
                <a:path extrusionOk="0" h="1665" w="1056">
                  <a:moveTo>
                    <a:pt x="491" y="0"/>
                  </a:moveTo>
                  <a:cubicBezTo>
                    <a:pt x="432" y="0"/>
                    <a:pt x="357" y="0"/>
                    <a:pt x="283" y="15"/>
                  </a:cubicBezTo>
                  <a:cubicBezTo>
                    <a:pt x="209" y="30"/>
                    <a:pt x="134" y="45"/>
                    <a:pt x="60" y="75"/>
                  </a:cubicBezTo>
                  <a:lnTo>
                    <a:pt x="60" y="268"/>
                  </a:lnTo>
                  <a:cubicBezTo>
                    <a:pt x="134" y="238"/>
                    <a:pt x="209" y="223"/>
                    <a:pt x="283" y="208"/>
                  </a:cubicBezTo>
                  <a:cubicBezTo>
                    <a:pt x="342" y="194"/>
                    <a:pt x="417" y="179"/>
                    <a:pt x="476" y="179"/>
                  </a:cubicBezTo>
                  <a:cubicBezTo>
                    <a:pt x="580" y="179"/>
                    <a:pt x="655" y="208"/>
                    <a:pt x="714" y="253"/>
                  </a:cubicBezTo>
                  <a:cubicBezTo>
                    <a:pt x="773" y="298"/>
                    <a:pt x="803" y="357"/>
                    <a:pt x="803" y="446"/>
                  </a:cubicBezTo>
                  <a:cubicBezTo>
                    <a:pt x="803" y="521"/>
                    <a:pt x="773" y="580"/>
                    <a:pt x="729" y="625"/>
                  </a:cubicBezTo>
                  <a:cubicBezTo>
                    <a:pt x="669" y="669"/>
                    <a:pt x="580" y="684"/>
                    <a:pt x="476" y="684"/>
                  </a:cubicBezTo>
                  <a:lnTo>
                    <a:pt x="283" y="684"/>
                  </a:lnTo>
                  <a:lnTo>
                    <a:pt x="283" y="862"/>
                  </a:lnTo>
                  <a:lnTo>
                    <a:pt x="476" y="862"/>
                  </a:lnTo>
                  <a:cubicBezTo>
                    <a:pt x="580" y="862"/>
                    <a:pt x="684" y="892"/>
                    <a:pt x="744" y="952"/>
                  </a:cubicBezTo>
                  <a:cubicBezTo>
                    <a:pt x="818" y="996"/>
                    <a:pt x="848" y="1070"/>
                    <a:pt x="848" y="1160"/>
                  </a:cubicBezTo>
                  <a:cubicBezTo>
                    <a:pt x="848" y="1264"/>
                    <a:pt x="803" y="1338"/>
                    <a:pt x="744" y="1397"/>
                  </a:cubicBezTo>
                  <a:cubicBezTo>
                    <a:pt x="669" y="1457"/>
                    <a:pt x="565" y="1472"/>
                    <a:pt x="432" y="1472"/>
                  </a:cubicBezTo>
                  <a:cubicBezTo>
                    <a:pt x="342" y="1472"/>
                    <a:pt x="268" y="1472"/>
                    <a:pt x="209" y="1457"/>
                  </a:cubicBezTo>
                  <a:cubicBezTo>
                    <a:pt x="134" y="1427"/>
                    <a:pt x="60" y="1412"/>
                    <a:pt x="1" y="1368"/>
                  </a:cubicBezTo>
                  <a:lnTo>
                    <a:pt x="1" y="1576"/>
                  </a:lnTo>
                  <a:cubicBezTo>
                    <a:pt x="75" y="1605"/>
                    <a:pt x="149" y="1620"/>
                    <a:pt x="224" y="1635"/>
                  </a:cubicBezTo>
                  <a:cubicBezTo>
                    <a:pt x="298" y="1650"/>
                    <a:pt x="372" y="1665"/>
                    <a:pt x="432" y="1665"/>
                  </a:cubicBezTo>
                  <a:cubicBezTo>
                    <a:pt x="640" y="1665"/>
                    <a:pt x="788" y="1620"/>
                    <a:pt x="892" y="1531"/>
                  </a:cubicBezTo>
                  <a:cubicBezTo>
                    <a:pt x="1011" y="1442"/>
                    <a:pt x="1056" y="1323"/>
                    <a:pt x="1056" y="1160"/>
                  </a:cubicBezTo>
                  <a:cubicBezTo>
                    <a:pt x="1056" y="1056"/>
                    <a:pt x="1026" y="981"/>
                    <a:pt x="967" y="907"/>
                  </a:cubicBezTo>
                  <a:cubicBezTo>
                    <a:pt x="907" y="833"/>
                    <a:pt x="833" y="788"/>
                    <a:pt x="729" y="773"/>
                  </a:cubicBezTo>
                  <a:cubicBezTo>
                    <a:pt x="818" y="743"/>
                    <a:pt x="892" y="699"/>
                    <a:pt x="952" y="639"/>
                  </a:cubicBezTo>
                  <a:cubicBezTo>
                    <a:pt x="996" y="580"/>
                    <a:pt x="1026" y="506"/>
                    <a:pt x="1026" y="417"/>
                  </a:cubicBezTo>
                  <a:cubicBezTo>
                    <a:pt x="1026" y="283"/>
                    <a:pt x="967" y="194"/>
                    <a:pt x="878" y="119"/>
                  </a:cubicBezTo>
                  <a:cubicBezTo>
                    <a:pt x="788" y="45"/>
                    <a:pt x="655" y="0"/>
                    <a:pt x="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2"/>
            <p:cNvSpPr/>
            <p:nvPr/>
          </p:nvSpPr>
          <p:spPr>
            <a:xfrm>
              <a:off x="3722300" y="2669125"/>
              <a:ext cx="27525" cy="41625"/>
            </a:xfrm>
            <a:custGeom>
              <a:rect b="b" l="l" r="r" t="t"/>
              <a:pathLst>
                <a:path extrusionOk="0" h="1665" w="1101">
                  <a:moveTo>
                    <a:pt x="551" y="179"/>
                  </a:moveTo>
                  <a:cubicBezTo>
                    <a:pt x="640" y="179"/>
                    <a:pt x="714" y="194"/>
                    <a:pt x="774" y="238"/>
                  </a:cubicBezTo>
                  <a:cubicBezTo>
                    <a:pt x="818" y="283"/>
                    <a:pt x="848" y="357"/>
                    <a:pt x="848" y="431"/>
                  </a:cubicBezTo>
                  <a:cubicBezTo>
                    <a:pt x="848" y="521"/>
                    <a:pt x="818" y="580"/>
                    <a:pt x="774" y="625"/>
                  </a:cubicBezTo>
                  <a:cubicBezTo>
                    <a:pt x="714" y="684"/>
                    <a:pt x="640" y="699"/>
                    <a:pt x="551" y="699"/>
                  </a:cubicBezTo>
                  <a:cubicBezTo>
                    <a:pt x="461" y="699"/>
                    <a:pt x="387" y="684"/>
                    <a:pt x="328" y="625"/>
                  </a:cubicBezTo>
                  <a:cubicBezTo>
                    <a:pt x="283" y="580"/>
                    <a:pt x="253" y="521"/>
                    <a:pt x="253" y="431"/>
                  </a:cubicBezTo>
                  <a:cubicBezTo>
                    <a:pt x="253" y="357"/>
                    <a:pt x="283" y="283"/>
                    <a:pt x="328" y="238"/>
                  </a:cubicBezTo>
                  <a:cubicBezTo>
                    <a:pt x="387" y="194"/>
                    <a:pt x="461" y="179"/>
                    <a:pt x="551" y="179"/>
                  </a:cubicBezTo>
                  <a:close/>
                  <a:moveTo>
                    <a:pt x="551" y="877"/>
                  </a:moveTo>
                  <a:cubicBezTo>
                    <a:pt x="655" y="877"/>
                    <a:pt x="729" y="892"/>
                    <a:pt x="788" y="952"/>
                  </a:cubicBezTo>
                  <a:cubicBezTo>
                    <a:pt x="848" y="1011"/>
                    <a:pt x="878" y="1085"/>
                    <a:pt x="878" y="1174"/>
                  </a:cubicBezTo>
                  <a:cubicBezTo>
                    <a:pt x="878" y="1278"/>
                    <a:pt x="848" y="1353"/>
                    <a:pt x="788" y="1412"/>
                  </a:cubicBezTo>
                  <a:cubicBezTo>
                    <a:pt x="729" y="1457"/>
                    <a:pt x="655" y="1487"/>
                    <a:pt x="551" y="1487"/>
                  </a:cubicBezTo>
                  <a:cubicBezTo>
                    <a:pt x="447" y="1487"/>
                    <a:pt x="372" y="1457"/>
                    <a:pt x="313" y="1412"/>
                  </a:cubicBezTo>
                  <a:cubicBezTo>
                    <a:pt x="253" y="1353"/>
                    <a:pt x="224" y="1278"/>
                    <a:pt x="224" y="1174"/>
                  </a:cubicBezTo>
                  <a:cubicBezTo>
                    <a:pt x="224" y="1085"/>
                    <a:pt x="253" y="1011"/>
                    <a:pt x="313" y="952"/>
                  </a:cubicBezTo>
                  <a:cubicBezTo>
                    <a:pt x="372" y="892"/>
                    <a:pt x="447" y="877"/>
                    <a:pt x="551" y="877"/>
                  </a:cubicBezTo>
                  <a:close/>
                  <a:moveTo>
                    <a:pt x="551" y="0"/>
                  </a:moveTo>
                  <a:cubicBezTo>
                    <a:pt x="387" y="0"/>
                    <a:pt x="268" y="45"/>
                    <a:pt x="179" y="119"/>
                  </a:cubicBezTo>
                  <a:cubicBezTo>
                    <a:pt x="90" y="194"/>
                    <a:pt x="45" y="283"/>
                    <a:pt x="45" y="417"/>
                  </a:cubicBezTo>
                  <a:cubicBezTo>
                    <a:pt x="45" y="506"/>
                    <a:pt x="60" y="580"/>
                    <a:pt x="120" y="654"/>
                  </a:cubicBezTo>
                  <a:cubicBezTo>
                    <a:pt x="164" y="714"/>
                    <a:pt x="239" y="758"/>
                    <a:pt x="328" y="773"/>
                  </a:cubicBezTo>
                  <a:cubicBezTo>
                    <a:pt x="224" y="803"/>
                    <a:pt x="149" y="847"/>
                    <a:pt x="90" y="922"/>
                  </a:cubicBezTo>
                  <a:cubicBezTo>
                    <a:pt x="31" y="996"/>
                    <a:pt x="1" y="1085"/>
                    <a:pt x="1" y="1174"/>
                  </a:cubicBezTo>
                  <a:cubicBezTo>
                    <a:pt x="1" y="1338"/>
                    <a:pt x="45" y="1457"/>
                    <a:pt x="149" y="1531"/>
                  </a:cubicBezTo>
                  <a:cubicBezTo>
                    <a:pt x="239" y="1620"/>
                    <a:pt x="372" y="1665"/>
                    <a:pt x="551" y="1665"/>
                  </a:cubicBezTo>
                  <a:cubicBezTo>
                    <a:pt x="729" y="1665"/>
                    <a:pt x="863" y="1620"/>
                    <a:pt x="952" y="1531"/>
                  </a:cubicBezTo>
                  <a:cubicBezTo>
                    <a:pt x="1056" y="1457"/>
                    <a:pt x="1101" y="1338"/>
                    <a:pt x="1101" y="1174"/>
                  </a:cubicBezTo>
                  <a:cubicBezTo>
                    <a:pt x="1101" y="1085"/>
                    <a:pt x="1071" y="996"/>
                    <a:pt x="1011" y="922"/>
                  </a:cubicBezTo>
                  <a:cubicBezTo>
                    <a:pt x="952" y="847"/>
                    <a:pt x="878" y="803"/>
                    <a:pt x="774" y="773"/>
                  </a:cubicBezTo>
                  <a:cubicBezTo>
                    <a:pt x="863" y="758"/>
                    <a:pt x="937" y="714"/>
                    <a:pt x="982" y="654"/>
                  </a:cubicBezTo>
                  <a:cubicBezTo>
                    <a:pt x="1041" y="580"/>
                    <a:pt x="1056" y="506"/>
                    <a:pt x="1056" y="417"/>
                  </a:cubicBezTo>
                  <a:cubicBezTo>
                    <a:pt x="1056" y="283"/>
                    <a:pt x="1011" y="194"/>
                    <a:pt x="922" y="119"/>
                  </a:cubicBezTo>
                  <a:cubicBezTo>
                    <a:pt x="833" y="45"/>
                    <a:pt x="714" y="0"/>
                    <a:pt x="5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2"/>
            <p:cNvSpPr/>
            <p:nvPr/>
          </p:nvSpPr>
          <p:spPr>
            <a:xfrm>
              <a:off x="3755000" y="2679900"/>
              <a:ext cx="29375" cy="30125"/>
            </a:xfrm>
            <a:custGeom>
              <a:rect b="b" l="l" r="r" t="t"/>
              <a:pathLst>
                <a:path extrusionOk="0" h="1205" w="1175">
                  <a:moveTo>
                    <a:pt x="45" y="0"/>
                  </a:moveTo>
                  <a:lnTo>
                    <a:pt x="476" y="565"/>
                  </a:lnTo>
                  <a:lnTo>
                    <a:pt x="1" y="1204"/>
                  </a:lnTo>
                  <a:lnTo>
                    <a:pt x="238" y="1204"/>
                  </a:lnTo>
                  <a:lnTo>
                    <a:pt x="580" y="729"/>
                  </a:lnTo>
                  <a:lnTo>
                    <a:pt x="937" y="1204"/>
                  </a:lnTo>
                  <a:lnTo>
                    <a:pt x="1175" y="1204"/>
                  </a:lnTo>
                  <a:lnTo>
                    <a:pt x="714" y="580"/>
                  </a:lnTo>
                  <a:lnTo>
                    <a:pt x="1145" y="0"/>
                  </a:lnTo>
                  <a:lnTo>
                    <a:pt x="907" y="0"/>
                  </a:lnTo>
                  <a:lnTo>
                    <a:pt x="595" y="431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2"/>
            <p:cNvSpPr/>
            <p:nvPr/>
          </p:nvSpPr>
          <p:spPr>
            <a:xfrm>
              <a:off x="3790300" y="2669125"/>
              <a:ext cx="26025" cy="41625"/>
            </a:xfrm>
            <a:custGeom>
              <a:rect b="b" l="l" r="r" t="t"/>
              <a:pathLst>
                <a:path extrusionOk="0" h="1665" w="1041">
                  <a:moveTo>
                    <a:pt x="476" y="0"/>
                  </a:moveTo>
                  <a:cubicBezTo>
                    <a:pt x="416" y="0"/>
                    <a:pt x="342" y="0"/>
                    <a:pt x="268" y="15"/>
                  </a:cubicBezTo>
                  <a:cubicBezTo>
                    <a:pt x="208" y="30"/>
                    <a:pt x="119" y="45"/>
                    <a:pt x="45" y="75"/>
                  </a:cubicBezTo>
                  <a:lnTo>
                    <a:pt x="45" y="268"/>
                  </a:lnTo>
                  <a:cubicBezTo>
                    <a:pt x="119" y="238"/>
                    <a:pt x="194" y="223"/>
                    <a:pt x="268" y="208"/>
                  </a:cubicBezTo>
                  <a:cubicBezTo>
                    <a:pt x="342" y="194"/>
                    <a:pt x="402" y="179"/>
                    <a:pt x="461" y="179"/>
                  </a:cubicBezTo>
                  <a:cubicBezTo>
                    <a:pt x="565" y="179"/>
                    <a:pt x="654" y="208"/>
                    <a:pt x="714" y="253"/>
                  </a:cubicBezTo>
                  <a:cubicBezTo>
                    <a:pt x="773" y="298"/>
                    <a:pt x="788" y="357"/>
                    <a:pt x="788" y="446"/>
                  </a:cubicBezTo>
                  <a:cubicBezTo>
                    <a:pt x="788" y="521"/>
                    <a:pt x="773" y="580"/>
                    <a:pt x="714" y="625"/>
                  </a:cubicBezTo>
                  <a:cubicBezTo>
                    <a:pt x="654" y="669"/>
                    <a:pt x="580" y="684"/>
                    <a:pt x="461" y="684"/>
                  </a:cubicBezTo>
                  <a:lnTo>
                    <a:pt x="268" y="684"/>
                  </a:lnTo>
                  <a:lnTo>
                    <a:pt x="268" y="862"/>
                  </a:lnTo>
                  <a:lnTo>
                    <a:pt x="461" y="862"/>
                  </a:lnTo>
                  <a:cubicBezTo>
                    <a:pt x="580" y="862"/>
                    <a:pt x="669" y="892"/>
                    <a:pt x="729" y="952"/>
                  </a:cubicBezTo>
                  <a:cubicBezTo>
                    <a:pt x="803" y="996"/>
                    <a:pt x="833" y="1070"/>
                    <a:pt x="833" y="1160"/>
                  </a:cubicBezTo>
                  <a:cubicBezTo>
                    <a:pt x="833" y="1264"/>
                    <a:pt x="803" y="1338"/>
                    <a:pt x="729" y="1397"/>
                  </a:cubicBezTo>
                  <a:cubicBezTo>
                    <a:pt x="654" y="1457"/>
                    <a:pt x="550" y="1472"/>
                    <a:pt x="416" y="1472"/>
                  </a:cubicBezTo>
                  <a:cubicBezTo>
                    <a:pt x="342" y="1472"/>
                    <a:pt x="268" y="1472"/>
                    <a:pt x="194" y="1457"/>
                  </a:cubicBezTo>
                  <a:cubicBezTo>
                    <a:pt x="119" y="1427"/>
                    <a:pt x="60" y="1412"/>
                    <a:pt x="0" y="1368"/>
                  </a:cubicBezTo>
                  <a:lnTo>
                    <a:pt x="0" y="1576"/>
                  </a:lnTo>
                  <a:cubicBezTo>
                    <a:pt x="75" y="1605"/>
                    <a:pt x="149" y="1620"/>
                    <a:pt x="208" y="1635"/>
                  </a:cubicBezTo>
                  <a:cubicBezTo>
                    <a:pt x="283" y="1650"/>
                    <a:pt x="357" y="1665"/>
                    <a:pt x="416" y="1665"/>
                  </a:cubicBezTo>
                  <a:cubicBezTo>
                    <a:pt x="625" y="1665"/>
                    <a:pt x="773" y="1620"/>
                    <a:pt x="892" y="1531"/>
                  </a:cubicBezTo>
                  <a:cubicBezTo>
                    <a:pt x="996" y="1442"/>
                    <a:pt x="1041" y="1323"/>
                    <a:pt x="1041" y="1160"/>
                  </a:cubicBezTo>
                  <a:cubicBezTo>
                    <a:pt x="1041" y="1056"/>
                    <a:pt x="1026" y="981"/>
                    <a:pt x="966" y="907"/>
                  </a:cubicBezTo>
                  <a:cubicBezTo>
                    <a:pt x="907" y="833"/>
                    <a:pt x="818" y="788"/>
                    <a:pt x="714" y="773"/>
                  </a:cubicBezTo>
                  <a:cubicBezTo>
                    <a:pt x="818" y="743"/>
                    <a:pt x="877" y="699"/>
                    <a:pt x="937" y="639"/>
                  </a:cubicBezTo>
                  <a:cubicBezTo>
                    <a:pt x="981" y="580"/>
                    <a:pt x="1011" y="506"/>
                    <a:pt x="1011" y="417"/>
                  </a:cubicBezTo>
                  <a:cubicBezTo>
                    <a:pt x="1011" y="283"/>
                    <a:pt x="966" y="194"/>
                    <a:pt x="862" y="119"/>
                  </a:cubicBezTo>
                  <a:cubicBezTo>
                    <a:pt x="773" y="45"/>
                    <a:pt x="639" y="0"/>
                    <a:pt x="4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2"/>
            <p:cNvSpPr/>
            <p:nvPr/>
          </p:nvSpPr>
          <p:spPr>
            <a:xfrm>
              <a:off x="3824475" y="2669125"/>
              <a:ext cx="27525" cy="41625"/>
            </a:xfrm>
            <a:custGeom>
              <a:rect b="b" l="l" r="r" t="t"/>
              <a:pathLst>
                <a:path extrusionOk="0" h="1665" w="1101">
                  <a:moveTo>
                    <a:pt x="550" y="179"/>
                  </a:moveTo>
                  <a:cubicBezTo>
                    <a:pt x="654" y="179"/>
                    <a:pt x="714" y="194"/>
                    <a:pt x="773" y="238"/>
                  </a:cubicBezTo>
                  <a:cubicBezTo>
                    <a:pt x="818" y="283"/>
                    <a:pt x="848" y="357"/>
                    <a:pt x="848" y="431"/>
                  </a:cubicBezTo>
                  <a:cubicBezTo>
                    <a:pt x="848" y="521"/>
                    <a:pt x="818" y="580"/>
                    <a:pt x="773" y="625"/>
                  </a:cubicBezTo>
                  <a:cubicBezTo>
                    <a:pt x="714" y="684"/>
                    <a:pt x="654" y="699"/>
                    <a:pt x="550" y="699"/>
                  </a:cubicBezTo>
                  <a:cubicBezTo>
                    <a:pt x="461" y="699"/>
                    <a:pt x="387" y="684"/>
                    <a:pt x="342" y="625"/>
                  </a:cubicBezTo>
                  <a:cubicBezTo>
                    <a:pt x="283" y="580"/>
                    <a:pt x="253" y="521"/>
                    <a:pt x="253" y="431"/>
                  </a:cubicBezTo>
                  <a:cubicBezTo>
                    <a:pt x="253" y="357"/>
                    <a:pt x="283" y="283"/>
                    <a:pt x="342" y="238"/>
                  </a:cubicBezTo>
                  <a:cubicBezTo>
                    <a:pt x="387" y="194"/>
                    <a:pt x="461" y="179"/>
                    <a:pt x="550" y="179"/>
                  </a:cubicBezTo>
                  <a:close/>
                  <a:moveTo>
                    <a:pt x="550" y="877"/>
                  </a:moveTo>
                  <a:cubicBezTo>
                    <a:pt x="654" y="877"/>
                    <a:pt x="744" y="892"/>
                    <a:pt x="803" y="952"/>
                  </a:cubicBezTo>
                  <a:cubicBezTo>
                    <a:pt x="863" y="1011"/>
                    <a:pt x="892" y="1085"/>
                    <a:pt x="892" y="1174"/>
                  </a:cubicBezTo>
                  <a:cubicBezTo>
                    <a:pt x="892" y="1278"/>
                    <a:pt x="863" y="1353"/>
                    <a:pt x="803" y="1412"/>
                  </a:cubicBezTo>
                  <a:cubicBezTo>
                    <a:pt x="744" y="1457"/>
                    <a:pt x="654" y="1487"/>
                    <a:pt x="550" y="1487"/>
                  </a:cubicBezTo>
                  <a:cubicBezTo>
                    <a:pt x="446" y="1487"/>
                    <a:pt x="372" y="1457"/>
                    <a:pt x="313" y="1412"/>
                  </a:cubicBezTo>
                  <a:cubicBezTo>
                    <a:pt x="253" y="1353"/>
                    <a:pt x="224" y="1278"/>
                    <a:pt x="224" y="1174"/>
                  </a:cubicBezTo>
                  <a:cubicBezTo>
                    <a:pt x="224" y="1085"/>
                    <a:pt x="253" y="1011"/>
                    <a:pt x="313" y="952"/>
                  </a:cubicBezTo>
                  <a:cubicBezTo>
                    <a:pt x="372" y="892"/>
                    <a:pt x="446" y="877"/>
                    <a:pt x="550" y="877"/>
                  </a:cubicBezTo>
                  <a:close/>
                  <a:moveTo>
                    <a:pt x="550" y="0"/>
                  </a:moveTo>
                  <a:cubicBezTo>
                    <a:pt x="402" y="0"/>
                    <a:pt x="268" y="45"/>
                    <a:pt x="179" y="119"/>
                  </a:cubicBezTo>
                  <a:cubicBezTo>
                    <a:pt x="90" y="194"/>
                    <a:pt x="45" y="283"/>
                    <a:pt x="45" y="417"/>
                  </a:cubicBezTo>
                  <a:cubicBezTo>
                    <a:pt x="45" y="506"/>
                    <a:pt x="75" y="580"/>
                    <a:pt x="119" y="654"/>
                  </a:cubicBezTo>
                  <a:cubicBezTo>
                    <a:pt x="179" y="714"/>
                    <a:pt x="238" y="758"/>
                    <a:pt x="342" y="773"/>
                  </a:cubicBezTo>
                  <a:cubicBezTo>
                    <a:pt x="238" y="803"/>
                    <a:pt x="149" y="847"/>
                    <a:pt x="90" y="922"/>
                  </a:cubicBezTo>
                  <a:cubicBezTo>
                    <a:pt x="30" y="996"/>
                    <a:pt x="1" y="1085"/>
                    <a:pt x="1" y="1174"/>
                  </a:cubicBezTo>
                  <a:cubicBezTo>
                    <a:pt x="1" y="1338"/>
                    <a:pt x="60" y="1457"/>
                    <a:pt x="149" y="1531"/>
                  </a:cubicBezTo>
                  <a:cubicBezTo>
                    <a:pt x="238" y="1620"/>
                    <a:pt x="372" y="1665"/>
                    <a:pt x="550" y="1665"/>
                  </a:cubicBezTo>
                  <a:cubicBezTo>
                    <a:pt x="729" y="1665"/>
                    <a:pt x="863" y="1620"/>
                    <a:pt x="967" y="1531"/>
                  </a:cubicBezTo>
                  <a:cubicBezTo>
                    <a:pt x="1056" y="1457"/>
                    <a:pt x="1100" y="1338"/>
                    <a:pt x="1100" y="1174"/>
                  </a:cubicBezTo>
                  <a:cubicBezTo>
                    <a:pt x="1100" y="1085"/>
                    <a:pt x="1071" y="996"/>
                    <a:pt x="1011" y="922"/>
                  </a:cubicBezTo>
                  <a:cubicBezTo>
                    <a:pt x="952" y="847"/>
                    <a:pt x="877" y="803"/>
                    <a:pt x="773" y="773"/>
                  </a:cubicBezTo>
                  <a:cubicBezTo>
                    <a:pt x="863" y="758"/>
                    <a:pt x="937" y="714"/>
                    <a:pt x="981" y="654"/>
                  </a:cubicBezTo>
                  <a:cubicBezTo>
                    <a:pt x="1041" y="580"/>
                    <a:pt x="1071" y="506"/>
                    <a:pt x="1071" y="417"/>
                  </a:cubicBezTo>
                  <a:cubicBezTo>
                    <a:pt x="1071" y="283"/>
                    <a:pt x="1026" y="194"/>
                    <a:pt x="937" y="119"/>
                  </a:cubicBezTo>
                  <a:cubicBezTo>
                    <a:pt x="833" y="45"/>
                    <a:pt x="714" y="0"/>
                    <a:pt x="5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2"/>
            <p:cNvSpPr/>
            <p:nvPr/>
          </p:nvSpPr>
          <p:spPr>
            <a:xfrm>
              <a:off x="4070800" y="2640525"/>
              <a:ext cx="23800" cy="40150"/>
            </a:xfrm>
            <a:custGeom>
              <a:rect b="b" l="l" r="r" t="t"/>
              <a:pathLst>
                <a:path extrusionOk="0" h="1606" w="952">
                  <a:moveTo>
                    <a:pt x="387" y="0"/>
                  </a:moveTo>
                  <a:lnTo>
                    <a:pt x="1" y="74"/>
                  </a:lnTo>
                  <a:lnTo>
                    <a:pt x="1" y="282"/>
                  </a:lnTo>
                  <a:lnTo>
                    <a:pt x="387" y="208"/>
                  </a:lnTo>
                  <a:lnTo>
                    <a:pt x="387" y="1427"/>
                  </a:lnTo>
                  <a:lnTo>
                    <a:pt x="30" y="1427"/>
                  </a:lnTo>
                  <a:lnTo>
                    <a:pt x="30" y="1605"/>
                  </a:lnTo>
                  <a:lnTo>
                    <a:pt x="952" y="1605"/>
                  </a:lnTo>
                  <a:lnTo>
                    <a:pt x="952" y="1427"/>
                  </a:lnTo>
                  <a:lnTo>
                    <a:pt x="595" y="1427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2"/>
            <p:cNvSpPr/>
            <p:nvPr/>
          </p:nvSpPr>
          <p:spPr>
            <a:xfrm>
              <a:off x="4103500" y="2639775"/>
              <a:ext cx="25650" cy="40900"/>
            </a:xfrm>
            <a:custGeom>
              <a:rect b="b" l="l" r="r" t="t"/>
              <a:pathLst>
                <a:path extrusionOk="0" h="1636" w="1026">
                  <a:moveTo>
                    <a:pt x="461" y="0"/>
                  </a:moveTo>
                  <a:cubicBezTo>
                    <a:pt x="402" y="0"/>
                    <a:pt x="342" y="15"/>
                    <a:pt x="268" y="30"/>
                  </a:cubicBezTo>
                  <a:cubicBezTo>
                    <a:pt x="179" y="45"/>
                    <a:pt x="104" y="75"/>
                    <a:pt x="15" y="104"/>
                  </a:cubicBezTo>
                  <a:lnTo>
                    <a:pt x="15" y="327"/>
                  </a:lnTo>
                  <a:cubicBezTo>
                    <a:pt x="104" y="283"/>
                    <a:pt x="179" y="253"/>
                    <a:pt x="253" y="223"/>
                  </a:cubicBezTo>
                  <a:cubicBezTo>
                    <a:pt x="327" y="194"/>
                    <a:pt x="402" y="194"/>
                    <a:pt x="476" y="194"/>
                  </a:cubicBezTo>
                  <a:cubicBezTo>
                    <a:pt x="565" y="194"/>
                    <a:pt x="639" y="208"/>
                    <a:pt x="699" y="268"/>
                  </a:cubicBezTo>
                  <a:cubicBezTo>
                    <a:pt x="758" y="327"/>
                    <a:pt x="788" y="387"/>
                    <a:pt x="788" y="476"/>
                  </a:cubicBezTo>
                  <a:cubicBezTo>
                    <a:pt x="788" y="521"/>
                    <a:pt x="788" y="580"/>
                    <a:pt x="758" y="639"/>
                  </a:cubicBezTo>
                  <a:cubicBezTo>
                    <a:pt x="729" y="684"/>
                    <a:pt x="684" y="758"/>
                    <a:pt x="610" y="833"/>
                  </a:cubicBezTo>
                  <a:cubicBezTo>
                    <a:pt x="565" y="877"/>
                    <a:pt x="476" y="966"/>
                    <a:pt x="342" y="1115"/>
                  </a:cubicBezTo>
                  <a:cubicBezTo>
                    <a:pt x="194" y="1249"/>
                    <a:pt x="89" y="1368"/>
                    <a:pt x="0" y="1457"/>
                  </a:cubicBezTo>
                  <a:lnTo>
                    <a:pt x="0" y="1635"/>
                  </a:lnTo>
                  <a:lnTo>
                    <a:pt x="1026" y="1635"/>
                  </a:lnTo>
                  <a:lnTo>
                    <a:pt x="1026" y="1457"/>
                  </a:lnTo>
                  <a:lnTo>
                    <a:pt x="268" y="1457"/>
                  </a:lnTo>
                  <a:cubicBezTo>
                    <a:pt x="446" y="1278"/>
                    <a:pt x="580" y="1130"/>
                    <a:pt x="669" y="1041"/>
                  </a:cubicBezTo>
                  <a:cubicBezTo>
                    <a:pt x="773" y="937"/>
                    <a:pt x="818" y="877"/>
                    <a:pt x="847" y="862"/>
                  </a:cubicBezTo>
                  <a:cubicBezTo>
                    <a:pt x="907" y="773"/>
                    <a:pt x="951" y="714"/>
                    <a:pt x="981" y="654"/>
                  </a:cubicBezTo>
                  <a:cubicBezTo>
                    <a:pt x="996" y="595"/>
                    <a:pt x="1011" y="521"/>
                    <a:pt x="1011" y="461"/>
                  </a:cubicBezTo>
                  <a:cubicBezTo>
                    <a:pt x="1011" y="327"/>
                    <a:pt x="966" y="208"/>
                    <a:pt x="862" y="134"/>
                  </a:cubicBezTo>
                  <a:cubicBezTo>
                    <a:pt x="773" y="45"/>
                    <a:pt x="639" y="0"/>
                    <a:pt x="4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2"/>
            <p:cNvSpPr/>
            <p:nvPr/>
          </p:nvSpPr>
          <p:spPr>
            <a:xfrm>
              <a:off x="4138425" y="2639775"/>
              <a:ext cx="27150" cy="41625"/>
            </a:xfrm>
            <a:custGeom>
              <a:rect b="b" l="l" r="r" t="t"/>
              <a:pathLst>
                <a:path extrusionOk="0" h="1665" w="1086">
                  <a:moveTo>
                    <a:pt x="535" y="179"/>
                  </a:moveTo>
                  <a:cubicBezTo>
                    <a:pt x="639" y="179"/>
                    <a:pt x="714" y="194"/>
                    <a:pt x="758" y="253"/>
                  </a:cubicBezTo>
                  <a:cubicBezTo>
                    <a:pt x="818" y="298"/>
                    <a:pt x="832" y="357"/>
                    <a:pt x="832" y="446"/>
                  </a:cubicBezTo>
                  <a:cubicBezTo>
                    <a:pt x="832" y="521"/>
                    <a:pt x="818" y="580"/>
                    <a:pt x="758" y="639"/>
                  </a:cubicBezTo>
                  <a:cubicBezTo>
                    <a:pt x="714" y="684"/>
                    <a:pt x="639" y="699"/>
                    <a:pt x="535" y="699"/>
                  </a:cubicBezTo>
                  <a:cubicBezTo>
                    <a:pt x="446" y="699"/>
                    <a:pt x="372" y="684"/>
                    <a:pt x="327" y="639"/>
                  </a:cubicBezTo>
                  <a:cubicBezTo>
                    <a:pt x="268" y="580"/>
                    <a:pt x="253" y="521"/>
                    <a:pt x="253" y="446"/>
                  </a:cubicBezTo>
                  <a:cubicBezTo>
                    <a:pt x="253" y="357"/>
                    <a:pt x="268" y="298"/>
                    <a:pt x="327" y="253"/>
                  </a:cubicBezTo>
                  <a:cubicBezTo>
                    <a:pt x="372" y="194"/>
                    <a:pt x="446" y="179"/>
                    <a:pt x="535" y="179"/>
                  </a:cubicBezTo>
                  <a:close/>
                  <a:moveTo>
                    <a:pt x="535" y="877"/>
                  </a:moveTo>
                  <a:cubicBezTo>
                    <a:pt x="639" y="877"/>
                    <a:pt x="728" y="907"/>
                    <a:pt x="788" y="951"/>
                  </a:cubicBezTo>
                  <a:cubicBezTo>
                    <a:pt x="847" y="1011"/>
                    <a:pt x="877" y="1085"/>
                    <a:pt x="877" y="1189"/>
                  </a:cubicBezTo>
                  <a:cubicBezTo>
                    <a:pt x="877" y="1278"/>
                    <a:pt x="847" y="1353"/>
                    <a:pt x="788" y="1412"/>
                  </a:cubicBezTo>
                  <a:cubicBezTo>
                    <a:pt x="728" y="1472"/>
                    <a:pt x="639" y="1486"/>
                    <a:pt x="535" y="1486"/>
                  </a:cubicBezTo>
                  <a:cubicBezTo>
                    <a:pt x="446" y="1486"/>
                    <a:pt x="357" y="1472"/>
                    <a:pt x="297" y="1412"/>
                  </a:cubicBezTo>
                  <a:cubicBezTo>
                    <a:pt x="238" y="1353"/>
                    <a:pt x="208" y="1278"/>
                    <a:pt x="208" y="1189"/>
                  </a:cubicBezTo>
                  <a:cubicBezTo>
                    <a:pt x="208" y="1085"/>
                    <a:pt x="238" y="1011"/>
                    <a:pt x="297" y="951"/>
                  </a:cubicBezTo>
                  <a:cubicBezTo>
                    <a:pt x="357" y="907"/>
                    <a:pt x="446" y="877"/>
                    <a:pt x="535" y="877"/>
                  </a:cubicBezTo>
                  <a:close/>
                  <a:moveTo>
                    <a:pt x="535" y="0"/>
                  </a:moveTo>
                  <a:cubicBezTo>
                    <a:pt x="387" y="0"/>
                    <a:pt x="253" y="45"/>
                    <a:pt x="164" y="119"/>
                  </a:cubicBezTo>
                  <a:cubicBezTo>
                    <a:pt x="75" y="194"/>
                    <a:pt x="30" y="298"/>
                    <a:pt x="30" y="416"/>
                  </a:cubicBezTo>
                  <a:cubicBezTo>
                    <a:pt x="30" y="506"/>
                    <a:pt x="60" y="595"/>
                    <a:pt x="104" y="654"/>
                  </a:cubicBezTo>
                  <a:cubicBezTo>
                    <a:pt x="164" y="714"/>
                    <a:pt x="238" y="758"/>
                    <a:pt x="327" y="788"/>
                  </a:cubicBezTo>
                  <a:cubicBezTo>
                    <a:pt x="223" y="803"/>
                    <a:pt x="134" y="847"/>
                    <a:pt x="75" y="922"/>
                  </a:cubicBezTo>
                  <a:cubicBezTo>
                    <a:pt x="30" y="996"/>
                    <a:pt x="0" y="1085"/>
                    <a:pt x="0" y="1189"/>
                  </a:cubicBezTo>
                  <a:cubicBezTo>
                    <a:pt x="0" y="1338"/>
                    <a:pt x="45" y="1457"/>
                    <a:pt x="134" y="1546"/>
                  </a:cubicBezTo>
                  <a:cubicBezTo>
                    <a:pt x="223" y="1620"/>
                    <a:pt x="372" y="1665"/>
                    <a:pt x="535" y="1665"/>
                  </a:cubicBezTo>
                  <a:cubicBezTo>
                    <a:pt x="714" y="1665"/>
                    <a:pt x="847" y="1620"/>
                    <a:pt x="951" y="1546"/>
                  </a:cubicBezTo>
                  <a:cubicBezTo>
                    <a:pt x="1041" y="1457"/>
                    <a:pt x="1085" y="1338"/>
                    <a:pt x="1085" y="1189"/>
                  </a:cubicBezTo>
                  <a:cubicBezTo>
                    <a:pt x="1085" y="1085"/>
                    <a:pt x="1055" y="996"/>
                    <a:pt x="996" y="922"/>
                  </a:cubicBezTo>
                  <a:cubicBezTo>
                    <a:pt x="951" y="847"/>
                    <a:pt x="862" y="803"/>
                    <a:pt x="758" y="788"/>
                  </a:cubicBezTo>
                  <a:cubicBezTo>
                    <a:pt x="847" y="758"/>
                    <a:pt x="922" y="714"/>
                    <a:pt x="981" y="654"/>
                  </a:cubicBezTo>
                  <a:cubicBezTo>
                    <a:pt x="1026" y="595"/>
                    <a:pt x="1055" y="506"/>
                    <a:pt x="1055" y="416"/>
                  </a:cubicBezTo>
                  <a:cubicBezTo>
                    <a:pt x="1055" y="298"/>
                    <a:pt x="1011" y="194"/>
                    <a:pt x="922" y="119"/>
                  </a:cubicBezTo>
                  <a:cubicBezTo>
                    <a:pt x="832" y="45"/>
                    <a:pt x="699" y="0"/>
                    <a:pt x="5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2"/>
            <p:cNvSpPr/>
            <p:nvPr/>
          </p:nvSpPr>
          <p:spPr>
            <a:xfrm>
              <a:off x="4172975" y="2642000"/>
              <a:ext cx="47575" cy="47950"/>
            </a:xfrm>
            <a:custGeom>
              <a:rect b="b" l="l" r="r" t="t"/>
              <a:pathLst>
                <a:path extrusionOk="0" h="1918" w="1903">
                  <a:moveTo>
                    <a:pt x="951" y="640"/>
                  </a:moveTo>
                  <a:cubicBezTo>
                    <a:pt x="1041" y="640"/>
                    <a:pt x="1115" y="669"/>
                    <a:pt x="1160" y="729"/>
                  </a:cubicBezTo>
                  <a:cubicBezTo>
                    <a:pt x="1219" y="788"/>
                    <a:pt x="1249" y="862"/>
                    <a:pt x="1249" y="967"/>
                  </a:cubicBezTo>
                  <a:cubicBezTo>
                    <a:pt x="1249" y="1071"/>
                    <a:pt x="1219" y="1145"/>
                    <a:pt x="1160" y="1204"/>
                  </a:cubicBezTo>
                  <a:cubicBezTo>
                    <a:pt x="1115" y="1264"/>
                    <a:pt x="1041" y="1293"/>
                    <a:pt x="966" y="1293"/>
                  </a:cubicBezTo>
                  <a:cubicBezTo>
                    <a:pt x="877" y="1293"/>
                    <a:pt x="803" y="1264"/>
                    <a:pt x="758" y="1204"/>
                  </a:cubicBezTo>
                  <a:cubicBezTo>
                    <a:pt x="699" y="1145"/>
                    <a:pt x="669" y="1071"/>
                    <a:pt x="669" y="967"/>
                  </a:cubicBezTo>
                  <a:cubicBezTo>
                    <a:pt x="669" y="862"/>
                    <a:pt x="699" y="788"/>
                    <a:pt x="758" y="729"/>
                  </a:cubicBezTo>
                  <a:cubicBezTo>
                    <a:pt x="803" y="669"/>
                    <a:pt x="877" y="640"/>
                    <a:pt x="951" y="640"/>
                  </a:cubicBezTo>
                  <a:close/>
                  <a:moveTo>
                    <a:pt x="981" y="1"/>
                  </a:moveTo>
                  <a:cubicBezTo>
                    <a:pt x="847" y="1"/>
                    <a:pt x="729" y="30"/>
                    <a:pt x="610" y="75"/>
                  </a:cubicBezTo>
                  <a:cubicBezTo>
                    <a:pt x="476" y="119"/>
                    <a:pt x="372" y="194"/>
                    <a:pt x="283" y="283"/>
                  </a:cubicBezTo>
                  <a:cubicBezTo>
                    <a:pt x="194" y="372"/>
                    <a:pt x="119" y="476"/>
                    <a:pt x="75" y="595"/>
                  </a:cubicBezTo>
                  <a:cubicBezTo>
                    <a:pt x="30" y="714"/>
                    <a:pt x="0" y="833"/>
                    <a:pt x="0" y="967"/>
                  </a:cubicBezTo>
                  <a:cubicBezTo>
                    <a:pt x="0" y="1100"/>
                    <a:pt x="30" y="1219"/>
                    <a:pt x="75" y="1338"/>
                  </a:cubicBezTo>
                  <a:cubicBezTo>
                    <a:pt x="119" y="1457"/>
                    <a:pt x="194" y="1561"/>
                    <a:pt x="283" y="1650"/>
                  </a:cubicBezTo>
                  <a:cubicBezTo>
                    <a:pt x="372" y="1739"/>
                    <a:pt x="476" y="1814"/>
                    <a:pt x="595" y="1858"/>
                  </a:cubicBezTo>
                  <a:cubicBezTo>
                    <a:pt x="714" y="1903"/>
                    <a:pt x="833" y="1918"/>
                    <a:pt x="966" y="1918"/>
                  </a:cubicBezTo>
                  <a:cubicBezTo>
                    <a:pt x="1085" y="1918"/>
                    <a:pt x="1189" y="1903"/>
                    <a:pt x="1293" y="1873"/>
                  </a:cubicBezTo>
                  <a:cubicBezTo>
                    <a:pt x="1397" y="1828"/>
                    <a:pt x="1501" y="1784"/>
                    <a:pt x="1590" y="1710"/>
                  </a:cubicBezTo>
                  <a:lnTo>
                    <a:pt x="1486" y="1591"/>
                  </a:lnTo>
                  <a:cubicBezTo>
                    <a:pt x="1412" y="1650"/>
                    <a:pt x="1338" y="1695"/>
                    <a:pt x="1249" y="1724"/>
                  </a:cubicBezTo>
                  <a:cubicBezTo>
                    <a:pt x="1160" y="1754"/>
                    <a:pt x="1055" y="1769"/>
                    <a:pt x="966" y="1769"/>
                  </a:cubicBezTo>
                  <a:cubicBezTo>
                    <a:pt x="862" y="1769"/>
                    <a:pt x="758" y="1754"/>
                    <a:pt x="654" y="1710"/>
                  </a:cubicBezTo>
                  <a:cubicBezTo>
                    <a:pt x="550" y="1680"/>
                    <a:pt x="476" y="1620"/>
                    <a:pt x="402" y="1546"/>
                  </a:cubicBezTo>
                  <a:cubicBezTo>
                    <a:pt x="312" y="1472"/>
                    <a:pt x="253" y="1383"/>
                    <a:pt x="208" y="1279"/>
                  </a:cubicBezTo>
                  <a:cubicBezTo>
                    <a:pt x="179" y="1189"/>
                    <a:pt x="149" y="1071"/>
                    <a:pt x="149" y="967"/>
                  </a:cubicBezTo>
                  <a:cubicBezTo>
                    <a:pt x="149" y="818"/>
                    <a:pt x="179" y="699"/>
                    <a:pt x="253" y="580"/>
                  </a:cubicBezTo>
                  <a:cubicBezTo>
                    <a:pt x="312" y="461"/>
                    <a:pt x="402" y="372"/>
                    <a:pt x="506" y="298"/>
                  </a:cubicBezTo>
                  <a:cubicBezTo>
                    <a:pt x="580" y="253"/>
                    <a:pt x="654" y="209"/>
                    <a:pt x="743" y="194"/>
                  </a:cubicBezTo>
                  <a:cubicBezTo>
                    <a:pt x="818" y="164"/>
                    <a:pt x="907" y="149"/>
                    <a:pt x="996" y="149"/>
                  </a:cubicBezTo>
                  <a:cubicBezTo>
                    <a:pt x="1115" y="149"/>
                    <a:pt x="1234" y="179"/>
                    <a:pt x="1338" y="223"/>
                  </a:cubicBezTo>
                  <a:cubicBezTo>
                    <a:pt x="1442" y="283"/>
                    <a:pt x="1531" y="342"/>
                    <a:pt x="1605" y="446"/>
                  </a:cubicBezTo>
                  <a:cubicBezTo>
                    <a:pt x="1650" y="506"/>
                    <a:pt x="1695" y="565"/>
                    <a:pt x="1709" y="625"/>
                  </a:cubicBezTo>
                  <a:cubicBezTo>
                    <a:pt x="1739" y="699"/>
                    <a:pt x="1739" y="773"/>
                    <a:pt x="1739" y="848"/>
                  </a:cubicBezTo>
                  <a:cubicBezTo>
                    <a:pt x="1739" y="967"/>
                    <a:pt x="1709" y="1071"/>
                    <a:pt x="1650" y="1160"/>
                  </a:cubicBezTo>
                  <a:cubicBezTo>
                    <a:pt x="1590" y="1234"/>
                    <a:pt x="1516" y="1279"/>
                    <a:pt x="1412" y="1293"/>
                  </a:cubicBezTo>
                  <a:lnTo>
                    <a:pt x="1412" y="506"/>
                  </a:lnTo>
                  <a:lnTo>
                    <a:pt x="1264" y="506"/>
                  </a:lnTo>
                  <a:lnTo>
                    <a:pt x="1264" y="654"/>
                  </a:lnTo>
                  <a:cubicBezTo>
                    <a:pt x="1219" y="595"/>
                    <a:pt x="1174" y="550"/>
                    <a:pt x="1115" y="521"/>
                  </a:cubicBezTo>
                  <a:cubicBezTo>
                    <a:pt x="1055" y="506"/>
                    <a:pt x="996" y="491"/>
                    <a:pt x="922" y="491"/>
                  </a:cubicBezTo>
                  <a:cubicBezTo>
                    <a:pt x="803" y="491"/>
                    <a:pt x="699" y="536"/>
                    <a:pt x="625" y="625"/>
                  </a:cubicBezTo>
                  <a:cubicBezTo>
                    <a:pt x="535" y="714"/>
                    <a:pt x="506" y="833"/>
                    <a:pt x="506" y="967"/>
                  </a:cubicBezTo>
                  <a:cubicBezTo>
                    <a:pt x="506" y="1115"/>
                    <a:pt x="535" y="1234"/>
                    <a:pt x="625" y="1323"/>
                  </a:cubicBezTo>
                  <a:cubicBezTo>
                    <a:pt x="699" y="1412"/>
                    <a:pt x="788" y="1442"/>
                    <a:pt x="922" y="1442"/>
                  </a:cubicBezTo>
                  <a:cubicBezTo>
                    <a:pt x="996" y="1442"/>
                    <a:pt x="1055" y="1442"/>
                    <a:pt x="1115" y="1412"/>
                  </a:cubicBezTo>
                  <a:cubicBezTo>
                    <a:pt x="1160" y="1383"/>
                    <a:pt x="1219" y="1338"/>
                    <a:pt x="1264" y="1293"/>
                  </a:cubicBezTo>
                  <a:lnTo>
                    <a:pt x="1264" y="1457"/>
                  </a:lnTo>
                  <a:cubicBezTo>
                    <a:pt x="1457" y="1442"/>
                    <a:pt x="1620" y="1397"/>
                    <a:pt x="1724" y="1279"/>
                  </a:cubicBezTo>
                  <a:cubicBezTo>
                    <a:pt x="1843" y="1175"/>
                    <a:pt x="1903" y="1026"/>
                    <a:pt x="1903" y="833"/>
                  </a:cubicBezTo>
                  <a:cubicBezTo>
                    <a:pt x="1903" y="758"/>
                    <a:pt x="1888" y="669"/>
                    <a:pt x="1858" y="580"/>
                  </a:cubicBezTo>
                  <a:cubicBezTo>
                    <a:pt x="1828" y="506"/>
                    <a:pt x="1784" y="432"/>
                    <a:pt x="1739" y="357"/>
                  </a:cubicBezTo>
                  <a:cubicBezTo>
                    <a:pt x="1650" y="238"/>
                    <a:pt x="1531" y="149"/>
                    <a:pt x="1412" y="90"/>
                  </a:cubicBezTo>
                  <a:cubicBezTo>
                    <a:pt x="1278" y="30"/>
                    <a:pt x="1145" y="1"/>
                    <a:pt x="9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2"/>
            <p:cNvSpPr/>
            <p:nvPr/>
          </p:nvSpPr>
          <p:spPr>
            <a:xfrm>
              <a:off x="4228325" y="2639775"/>
              <a:ext cx="26400" cy="41625"/>
            </a:xfrm>
            <a:custGeom>
              <a:rect b="b" l="l" r="r" t="t"/>
              <a:pathLst>
                <a:path extrusionOk="0" h="1665" w="1056">
                  <a:moveTo>
                    <a:pt x="491" y="0"/>
                  </a:moveTo>
                  <a:cubicBezTo>
                    <a:pt x="417" y="0"/>
                    <a:pt x="357" y="15"/>
                    <a:pt x="283" y="15"/>
                  </a:cubicBezTo>
                  <a:cubicBezTo>
                    <a:pt x="209" y="30"/>
                    <a:pt x="134" y="45"/>
                    <a:pt x="60" y="75"/>
                  </a:cubicBezTo>
                  <a:lnTo>
                    <a:pt x="60" y="268"/>
                  </a:lnTo>
                  <a:cubicBezTo>
                    <a:pt x="134" y="238"/>
                    <a:pt x="209" y="223"/>
                    <a:pt x="283" y="208"/>
                  </a:cubicBezTo>
                  <a:cubicBezTo>
                    <a:pt x="342" y="194"/>
                    <a:pt x="402" y="194"/>
                    <a:pt x="461" y="194"/>
                  </a:cubicBezTo>
                  <a:cubicBezTo>
                    <a:pt x="580" y="194"/>
                    <a:pt x="655" y="208"/>
                    <a:pt x="714" y="253"/>
                  </a:cubicBezTo>
                  <a:cubicBezTo>
                    <a:pt x="773" y="298"/>
                    <a:pt x="803" y="357"/>
                    <a:pt x="803" y="446"/>
                  </a:cubicBezTo>
                  <a:cubicBezTo>
                    <a:pt x="803" y="521"/>
                    <a:pt x="773" y="580"/>
                    <a:pt x="714" y="625"/>
                  </a:cubicBezTo>
                  <a:cubicBezTo>
                    <a:pt x="669" y="669"/>
                    <a:pt x="580" y="684"/>
                    <a:pt x="476" y="684"/>
                  </a:cubicBezTo>
                  <a:lnTo>
                    <a:pt x="283" y="684"/>
                  </a:lnTo>
                  <a:lnTo>
                    <a:pt x="283" y="862"/>
                  </a:lnTo>
                  <a:lnTo>
                    <a:pt x="461" y="862"/>
                  </a:lnTo>
                  <a:cubicBezTo>
                    <a:pt x="580" y="862"/>
                    <a:pt x="684" y="892"/>
                    <a:pt x="744" y="951"/>
                  </a:cubicBezTo>
                  <a:cubicBezTo>
                    <a:pt x="803" y="996"/>
                    <a:pt x="848" y="1070"/>
                    <a:pt x="848" y="1174"/>
                  </a:cubicBezTo>
                  <a:cubicBezTo>
                    <a:pt x="848" y="1264"/>
                    <a:pt x="803" y="1353"/>
                    <a:pt x="729" y="1397"/>
                  </a:cubicBezTo>
                  <a:cubicBezTo>
                    <a:pt x="669" y="1457"/>
                    <a:pt x="565" y="1486"/>
                    <a:pt x="432" y="1486"/>
                  </a:cubicBezTo>
                  <a:cubicBezTo>
                    <a:pt x="342" y="1486"/>
                    <a:pt x="268" y="1472"/>
                    <a:pt x="209" y="1457"/>
                  </a:cubicBezTo>
                  <a:cubicBezTo>
                    <a:pt x="134" y="1442"/>
                    <a:pt x="60" y="1412"/>
                    <a:pt x="1" y="1382"/>
                  </a:cubicBezTo>
                  <a:lnTo>
                    <a:pt x="1" y="1591"/>
                  </a:lnTo>
                  <a:cubicBezTo>
                    <a:pt x="75" y="1605"/>
                    <a:pt x="149" y="1635"/>
                    <a:pt x="224" y="1650"/>
                  </a:cubicBezTo>
                  <a:cubicBezTo>
                    <a:pt x="298" y="1650"/>
                    <a:pt x="372" y="1665"/>
                    <a:pt x="432" y="1665"/>
                  </a:cubicBezTo>
                  <a:cubicBezTo>
                    <a:pt x="640" y="1665"/>
                    <a:pt x="788" y="1620"/>
                    <a:pt x="892" y="1531"/>
                  </a:cubicBezTo>
                  <a:cubicBezTo>
                    <a:pt x="996" y="1442"/>
                    <a:pt x="1056" y="1323"/>
                    <a:pt x="1056" y="1174"/>
                  </a:cubicBezTo>
                  <a:cubicBezTo>
                    <a:pt x="1056" y="1070"/>
                    <a:pt x="1026" y="981"/>
                    <a:pt x="967" y="907"/>
                  </a:cubicBezTo>
                  <a:cubicBezTo>
                    <a:pt x="907" y="833"/>
                    <a:pt x="833" y="788"/>
                    <a:pt x="729" y="773"/>
                  </a:cubicBezTo>
                  <a:cubicBezTo>
                    <a:pt x="818" y="743"/>
                    <a:pt x="892" y="699"/>
                    <a:pt x="952" y="639"/>
                  </a:cubicBezTo>
                  <a:cubicBezTo>
                    <a:pt x="996" y="580"/>
                    <a:pt x="1026" y="506"/>
                    <a:pt x="1026" y="416"/>
                  </a:cubicBezTo>
                  <a:cubicBezTo>
                    <a:pt x="1026" y="298"/>
                    <a:pt x="967" y="194"/>
                    <a:pt x="877" y="119"/>
                  </a:cubicBezTo>
                  <a:cubicBezTo>
                    <a:pt x="788" y="45"/>
                    <a:pt x="655" y="0"/>
                    <a:pt x="4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2"/>
            <p:cNvSpPr/>
            <p:nvPr/>
          </p:nvSpPr>
          <p:spPr>
            <a:xfrm>
              <a:off x="4262875" y="2639775"/>
              <a:ext cx="27525" cy="41625"/>
            </a:xfrm>
            <a:custGeom>
              <a:rect b="b" l="l" r="r" t="t"/>
              <a:pathLst>
                <a:path extrusionOk="0" h="1665" w="1101">
                  <a:moveTo>
                    <a:pt x="551" y="179"/>
                  </a:moveTo>
                  <a:cubicBezTo>
                    <a:pt x="640" y="179"/>
                    <a:pt x="714" y="194"/>
                    <a:pt x="774" y="253"/>
                  </a:cubicBezTo>
                  <a:cubicBezTo>
                    <a:pt x="818" y="298"/>
                    <a:pt x="848" y="357"/>
                    <a:pt x="848" y="446"/>
                  </a:cubicBezTo>
                  <a:cubicBezTo>
                    <a:pt x="848" y="521"/>
                    <a:pt x="818" y="580"/>
                    <a:pt x="774" y="639"/>
                  </a:cubicBezTo>
                  <a:cubicBezTo>
                    <a:pt x="714" y="684"/>
                    <a:pt x="640" y="699"/>
                    <a:pt x="551" y="699"/>
                  </a:cubicBezTo>
                  <a:cubicBezTo>
                    <a:pt x="461" y="699"/>
                    <a:pt x="387" y="684"/>
                    <a:pt x="328" y="639"/>
                  </a:cubicBezTo>
                  <a:cubicBezTo>
                    <a:pt x="283" y="580"/>
                    <a:pt x="253" y="521"/>
                    <a:pt x="253" y="446"/>
                  </a:cubicBezTo>
                  <a:cubicBezTo>
                    <a:pt x="253" y="357"/>
                    <a:pt x="283" y="298"/>
                    <a:pt x="328" y="253"/>
                  </a:cubicBezTo>
                  <a:cubicBezTo>
                    <a:pt x="387" y="194"/>
                    <a:pt x="461" y="179"/>
                    <a:pt x="551" y="179"/>
                  </a:cubicBezTo>
                  <a:close/>
                  <a:moveTo>
                    <a:pt x="551" y="877"/>
                  </a:moveTo>
                  <a:cubicBezTo>
                    <a:pt x="655" y="877"/>
                    <a:pt x="729" y="907"/>
                    <a:pt x="788" y="951"/>
                  </a:cubicBezTo>
                  <a:cubicBezTo>
                    <a:pt x="848" y="1011"/>
                    <a:pt x="878" y="1085"/>
                    <a:pt x="878" y="1189"/>
                  </a:cubicBezTo>
                  <a:cubicBezTo>
                    <a:pt x="878" y="1278"/>
                    <a:pt x="848" y="1353"/>
                    <a:pt x="788" y="1412"/>
                  </a:cubicBezTo>
                  <a:cubicBezTo>
                    <a:pt x="729" y="1472"/>
                    <a:pt x="655" y="1486"/>
                    <a:pt x="551" y="1486"/>
                  </a:cubicBezTo>
                  <a:cubicBezTo>
                    <a:pt x="447" y="1486"/>
                    <a:pt x="372" y="1472"/>
                    <a:pt x="313" y="1412"/>
                  </a:cubicBezTo>
                  <a:cubicBezTo>
                    <a:pt x="253" y="1353"/>
                    <a:pt x="224" y="1278"/>
                    <a:pt x="224" y="1189"/>
                  </a:cubicBezTo>
                  <a:cubicBezTo>
                    <a:pt x="224" y="1085"/>
                    <a:pt x="253" y="1011"/>
                    <a:pt x="313" y="951"/>
                  </a:cubicBezTo>
                  <a:cubicBezTo>
                    <a:pt x="372" y="907"/>
                    <a:pt x="447" y="877"/>
                    <a:pt x="551" y="877"/>
                  </a:cubicBezTo>
                  <a:close/>
                  <a:moveTo>
                    <a:pt x="551" y="0"/>
                  </a:moveTo>
                  <a:cubicBezTo>
                    <a:pt x="387" y="0"/>
                    <a:pt x="268" y="45"/>
                    <a:pt x="179" y="119"/>
                  </a:cubicBezTo>
                  <a:cubicBezTo>
                    <a:pt x="90" y="194"/>
                    <a:pt x="45" y="298"/>
                    <a:pt x="45" y="416"/>
                  </a:cubicBezTo>
                  <a:cubicBezTo>
                    <a:pt x="45" y="506"/>
                    <a:pt x="60" y="595"/>
                    <a:pt x="120" y="654"/>
                  </a:cubicBezTo>
                  <a:cubicBezTo>
                    <a:pt x="164" y="714"/>
                    <a:pt x="239" y="758"/>
                    <a:pt x="328" y="788"/>
                  </a:cubicBezTo>
                  <a:cubicBezTo>
                    <a:pt x="224" y="803"/>
                    <a:pt x="149" y="847"/>
                    <a:pt x="90" y="922"/>
                  </a:cubicBezTo>
                  <a:cubicBezTo>
                    <a:pt x="30" y="996"/>
                    <a:pt x="1" y="1085"/>
                    <a:pt x="1" y="1189"/>
                  </a:cubicBezTo>
                  <a:cubicBezTo>
                    <a:pt x="1" y="1338"/>
                    <a:pt x="45" y="1457"/>
                    <a:pt x="149" y="1546"/>
                  </a:cubicBezTo>
                  <a:cubicBezTo>
                    <a:pt x="239" y="1620"/>
                    <a:pt x="372" y="1665"/>
                    <a:pt x="551" y="1665"/>
                  </a:cubicBezTo>
                  <a:cubicBezTo>
                    <a:pt x="729" y="1665"/>
                    <a:pt x="863" y="1620"/>
                    <a:pt x="952" y="1546"/>
                  </a:cubicBezTo>
                  <a:cubicBezTo>
                    <a:pt x="1056" y="1457"/>
                    <a:pt x="1100" y="1338"/>
                    <a:pt x="1100" y="1189"/>
                  </a:cubicBezTo>
                  <a:cubicBezTo>
                    <a:pt x="1100" y="1085"/>
                    <a:pt x="1071" y="996"/>
                    <a:pt x="1011" y="922"/>
                  </a:cubicBezTo>
                  <a:cubicBezTo>
                    <a:pt x="952" y="847"/>
                    <a:pt x="878" y="803"/>
                    <a:pt x="774" y="788"/>
                  </a:cubicBezTo>
                  <a:cubicBezTo>
                    <a:pt x="863" y="758"/>
                    <a:pt x="937" y="714"/>
                    <a:pt x="982" y="654"/>
                  </a:cubicBezTo>
                  <a:cubicBezTo>
                    <a:pt x="1041" y="595"/>
                    <a:pt x="1056" y="506"/>
                    <a:pt x="1056" y="416"/>
                  </a:cubicBezTo>
                  <a:cubicBezTo>
                    <a:pt x="1056" y="298"/>
                    <a:pt x="1011" y="194"/>
                    <a:pt x="922" y="119"/>
                  </a:cubicBezTo>
                  <a:cubicBezTo>
                    <a:pt x="833" y="45"/>
                    <a:pt x="714" y="0"/>
                    <a:pt x="5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2"/>
            <p:cNvSpPr/>
            <p:nvPr/>
          </p:nvSpPr>
          <p:spPr>
            <a:xfrm>
              <a:off x="4295575" y="2650550"/>
              <a:ext cx="29375" cy="30125"/>
            </a:xfrm>
            <a:custGeom>
              <a:rect b="b" l="l" r="r" t="t"/>
              <a:pathLst>
                <a:path extrusionOk="0" h="1205" w="1175">
                  <a:moveTo>
                    <a:pt x="45" y="0"/>
                  </a:moveTo>
                  <a:lnTo>
                    <a:pt x="476" y="580"/>
                  </a:lnTo>
                  <a:lnTo>
                    <a:pt x="1" y="1204"/>
                  </a:lnTo>
                  <a:lnTo>
                    <a:pt x="238" y="1204"/>
                  </a:lnTo>
                  <a:lnTo>
                    <a:pt x="580" y="729"/>
                  </a:lnTo>
                  <a:lnTo>
                    <a:pt x="937" y="1204"/>
                  </a:lnTo>
                  <a:lnTo>
                    <a:pt x="1175" y="1204"/>
                  </a:lnTo>
                  <a:lnTo>
                    <a:pt x="714" y="580"/>
                  </a:lnTo>
                  <a:lnTo>
                    <a:pt x="1145" y="0"/>
                  </a:lnTo>
                  <a:lnTo>
                    <a:pt x="907" y="0"/>
                  </a:lnTo>
                  <a:lnTo>
                    <a:pt x="595" y="431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2"/>
            <p:cNvSpPr/>
            <p:nvPr/>
          </p:nvSpPr>
          <p:spPr>
            <a:xfrm>
              <a:off x="4330875" y="2639775"/>
              <a:ext cx="26025" cy="41625"/>
            </a:xfrm>
            <a:custGeom>
              <a:rect b="b" l="l" r="r" t="t"/>
              <a:pathLst>
                <a:path extrusionOk="0" h="1665" w="1041">
                  <a:moveTo>
                    <a:pt x="476" y="0"/>
                  </a:moveTo>
                  <a:cubicBezTo>
                    <a:pt x="416" y="0"/>
                    <a:pt x="342" y="15"/>
                    <a:pt x="268" y="15"/>
                  </a:cubicBezTo>
                  <a:cubicBezTo>
                    <a:pt x="208" y="30"/>
                    <a:pt x="119" y="45"/>
                    <a:pt x="45" y="75"/>
                  </a:cubicBezTo>
                  <a:lnTo>
                    <a:pt x="45" y="268"/>
                  </a:lnTo>
                  <a:cubicBezTo>
                    <a:pt x="119" y="238"/>
                    <a:pt x="194" y="223"/>
                    <a:pt x="268" y="208"/>
                  </a:cubicBezTo>
                  <a:cubicBezTo>
                    <a:pt x="327" y="194"/>
                    <a:pt x="402" y="194"/>
                    <a:pt x="461" y="194"/>
                  </a:cubicBezTo>
                  <a:cubicBezTo>
                    <a:pt x="565" y="194"/>
                    <a:pt x="654" y="208"/>
                    <a:pt x="699" y="253"/>
                  </a:cubicBezTo>
                  <a:cubicBezTo>
                    <a:pt x="758" y="298"/>
                    <a:pt x="788" y="357"/>
                    <a:pt x="788" y="446"/>
                  </a:cubicBezTo>
                  <a:cubicBezTo>
                    <a:pt x="788" y="521"/>
                    <a:pt x="773" y="580"/>
                    <a:pt x="714" y="625"/>
                  </a:cubicBezTo>
                  <a:cubicBezTo>
                    <a:pt x="654" y="669"/>
                    <a:pt x="565" y="684"/>
                    <a:pt x="461" y="684"/>
                  </a:cubicBezTo>
                  <a:lnTo>
                    <a:pt x="268" y="684"/>
                  </a:lnTo>
                  <a:lnTo>
                    <a:pt x="268" y="862"/>
                  </a:lnTo>
                  <a:lnTo>
                    <a:pt x="461" y="862"/>
                  </a:lnTo>
                  <a:cubicBezTo>
                    <a:pt x="580" y="862"/>
                    <a:pt x="669" y="892"/>
                    <a:pt x="729" y="951"/>
                  </a:cubicBezTo>
                  <a:cubicBezTo>
                    <a:pt x="803" y="996"/>
                    <a:pt x="833" y="1070"/>
                    <a:pt x="833" y="1174"/>
                  </a:cubicBezTo>
                  <a:cubicBezTo>
                    <a:pt x="833" y="1264"/>
                    <a:pt x="803" y="1353"/>
                    <a:pt x="729" y="1397"/>
                  </a:cubicBezTo>
                  <a:cubicBezTo>
                    <a:pt x="654" y="1457"/>
                    <a:pt x="550" y="1486"/>
                    <a:pt x="416" y="1486"/>
                  </a:cubicBezTo>
                  <a:cubicBezTo>
                    <a:pt x="342" y="1486"/>
                    <a:pt x="268" y="1472"/>
                    <a:pt x="194" y="1457"/>
                  </a:cubicBezTo>
                  <a:cubicBezTo>
                    <a:pt x="119" y="1442"/>
                    <a:pt x="60" y="1412"/>
                    <a:pt x="0" y="1382"/>
                  </a:cubicBezTo>
                  <a:lnTo>
                    <a:pt x="0" y="1591"/>
                  </a:lnTo>
                  <a:cubicBezTo>
                    <a:pt x="75" y="1605"/>
                    <a:pt x="149" y="1635"/>
                    <a:pt x="208" y="1650"/>
                  </a:cubicBezTo>
                  <a:cubicBezTo>
                    <a:pt x="283" y="1650"/>
                    <a:pt x="357" y="1665"/>
                    <a:pt x="416" y="1665"/>
                  </a:cubicBezTo>
                  <a:cubicBezTo>
                    <a:pt x="624" y="1665"/>
                    <a:pt x="773" y="1620"/>
                    <a:pt x="877" y="1531"/>
                  </a:cubicBezTo>
                  <a:cubicBezTo>
                    <a:pt x="996" y="1442"/>
                    <a:pt x="1041" y="1323"/>
                    <a:pt x="1041" y="1174"/>
                  </a:cubicBezTo>
                  <a:cubicBezTo>
                    <a:pt x="1041" y="1070"/>
                    <a:pt x="1011" y="981"/>
                    <a:pt x="966" y="907"/>
                  </a:cubicBezTo>
                  <a:cubicBezTo>
                    <a:pt x="907" y="833"/>
                    <a:pt x="818" y="788"/>
                    <a:pt x="714" y="773"/>
                  </a:cubicBezTo>
                  <a:cubicBezTo>
                    <a:pt x="818" y="743"/>
                    <a:pt x="877" y="699"/>
                    <a:pt x="937" y="639"/>
                  </a:cubicBezTo>
                  <a:cubicBezTo>
                    <a:pt x="981" y="580"/>
                    <a:pt x="1011" y="506"/>
                    <a:pt x="1011" y="416"/>
                  </a:cubicBezTo>
                  <a:cubicBezTo>
                    <a:pt x="1011" y="298"/>
                    <a:pt x="966" y="194"/>
                    <a:pt x="862" y="119"/>
                  </a:cubicBezTo>
                  <a:cubicBezTo>
                    <a:pt x="773" y="45"/>
                    <a:pt x="639" y="0"/>
                    <a:pt x="4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2"/>
            <p:cNvSpPr/>
            <p:nvPr/>
          </p:nvSpPr>
          <p:spPr>
            <a:xfrm>
              <a:off x="4365050" y="2639775"/>
              <a:ext cx="27525" cy="41625"/>
            </a:xfrm>
            <a:custGeom>
              <a:rect b="b" l="l" r="r" t="t"/>
              <a:pathLst>
                <a:path extrusionOk="0" h="1665" w="1101">
                  <a:moveTo>
                    <a:pt x="550" y="179"/>
                  </a:moveTo>
                  <a:cubicBezTo>
                    <a:pt x="640" y="179"/>
                    <a:pt x="714" y="194"/>
                    <a:pt x="773" y="253"/>
                  </a:cubicBezTo>
                  <a:cubicBezTo>
                    <a:pt x="818" y="298"/>
                    <a:pt x="848" y="357"/>
                    <a:pt x="848" y="446"/>
                  </a:cubicBezTo>
                  <a:cubicBezTo>
                    <a:pt x="848" y="521"/>
                    <a:pt x="818" y="580"/>
                    <a:pt x="773" y="639"/>
                  </a:cubicBezTo>
                  <a:cubicBezTo>
                    <a:pt x="714" y="684"/>
                    <a:pt x="640" y="699"/>
                    <a:pt x="550" y="699"/>
                  </a:cubicBezTo>
                  <a:cubicBezTo>
                    <a:pt x="461" y="699"/>
                    <a:pt x="387" y="684"/>
                    <a:pt x="342" y="639"/>
                  </a:cubicBezTo>
                  <a:cubicBezTo>
                    <a:pt x="283" y="580"/>
                    <a:pt x="253" y="521"/>
                    <a:pt x="253" y="446"/>
                  </a:cubicBezTo>
                  <a:cubicBezTo>
                    <a:pt x="253" y="357"/>
                    <a:pt x="283" y="298"/>
                    <a:pt x="342" y="253"/>
                  </a:cubicBezTo>
                  <a:cubicBezTo>
                    <a:pt x="387" y="194"/>
                    <a:pt x="461" y="179"/>
                    <a:pt x="550" y="179"/>
                  </a:cubicBezTo>
                  <a:close/>
                  <a:moveTo>
                    <a:pt x="550" y="877"/>
                  </a:moveTo>
                  <a:cubicBezTo>
                    <a:pt x="654" y="877"/>
                    <a:pt x="744" y="907"/>
                    <a:pt x="803" y="951"/>
                  </a:cubicBezTo>
                  <a:cubicBezTo>
                    <a:pt x="862" y="1011"/>
                    <a:pt x="892" y="1085"/>
                    <a:pt x="892" y="1189"/>
                  </a:cubicBezTo>
                  <a:cubicBezTo>
                    <a:pt x="892" y="1278"/>
                    <a:pt x="862" y="1353"/>
                    <a:pt x="803" y="1412"/>
                  </a:cubicBezTo>
                  <a:cubicBezTo>
                    <a:pt x="744" y="1472"/>
                    <a:pt x="654" y="1486"/>
                    <a:pt x="550" y="1486"/>
                  </a:cubicBezTo>
                  <a:cubicBezTo>
                    <a:pt x="446" y="1486"/>
                    <a:pt x="372" y="1472"/>
                    <a:pt x="313" y="1412"/>
                  </a:cubicBezTo>
                  <a:cubicBezTo>
                    <a:pt x="253" y="1353"/>
                    <a:pt x="223" y="1278"/>
                    <a:pt x="223" y="1189"/>
                  </a:cubicBezTo>
                  <a:cubicBezTo>
                    <a:pt x="223" y="1085"/>
                    <a:pt x="253" y="1011"/>
                    <a:pt x="313" y="951"/>
                  </a:cubicBezTo>
                  <a:cubicBezTo>
                    <a:pt x="372" y="907"/>
                    <a:pt x="446" y="877"/>
                    <a:pt x="550" y="877"/>
                  </a:cubicBezTo>
                  <a:close/>
                  <a:moveTo>
                    <a:pt x="550" y="0"/>
                  </a:moveTo>
                  <a:cubicBezTo>
                    <a:pt x="402" y="0"/>
                    <a:pt x="268" y="45"/>
                    <a:pt x="179" y="119"/>
                  </a:cubicBezTo>
                  <a:cubicBezTo>
                    <a:pt x="90" y="194"/>
                    <a:pt x="45" y="298"/>
                    <a:pt x="45" y="416"/>
                  </a:cubicBezTo>
                  <a:cubicBezTo>
                    <a:pt x="45" y="506"/>
                    <a:pt x="75" y="595"/>
                    <a:pt x="119" y="654"/>
                  </a:cubicBezTo>
                  <a:cubicBezTo>
                    <a:pt x="179" y="714"/>
                    <a:pt x="238" y="758"/>
                    <a:pt x="342" y="788"/>
                  </a:cubicBezTo>
                  <a:cubicBezTo>
                    <a:pt x="238" y="803"/>
                    <a:pt x="149" y="847"/>
                    <a:pt x="90" y="922"/>
                  </a:cubicBezTo>
                  <a:cubicBezTo>
                    <a:pt x="30" y="996"/>
                    <a:pt x="1" y="1085"/>
                    <a:pt x="1" y="1189"/>
                  </a:cubicBezTo>
                  <a:cubicBezTo>
                    <a:pt x="1" y="1338"/>
                    <a:pt x="45" y="1457"/>
                    <a:pt x="149" y="1546"/>
                  </a:cubicBezTo>
                  <a:cubicBezTo>
                    <a:pt x="238" y="1620"/>
                    <a:pt x="372" y="1665"/>
                    <a:pt x="550" y="1665"/>
                  </a:cubicBezTo>
                  <a:cubicBezTo>
                    <a:pt x="729" y="1665"/>
                    <a:pt x="862" y="1620"/>
                    <a:pt x="967" y="1546"/>
                  </a:cubicBezTo>
                  <a:cubicBezTo>
                    <a:pt x="1056" y="1457"/>
                    <a:pt x="1100" y="1338"/>
                    <a:pt x="1100" y="1189"/>
                  </a:cubicBezTo>
                  <a:cubicBezTo>
                    <a:pt x="1100" y="1085"/>
                    <a:pt x="1071" y="996"/>
                    <a:pt x="1011" y="922"/>
                  </a:cubicBezTo>
                  <a:cubicBezTo>
                    <a:pt x="952" y="847"/>
                    <a:pt x="877" y="803"/>
                    <a:pt x="773" y="788"/>
                  </a:cubicBezTo>
                  <a:cubicBezTo>
                    <a:pt x="862" y="758"/>
                    <a:pt x="937" y="714"/>
                    <a:pt x="981" y="654"/>
                  </a:cubicBezTo>
                  <a:cubicBezTo>
                    <a:pt x="1041" y="595"/>
                    <a:pt x="1071" y="506"/>
                    <a:pt x="1071" y="416"/>
                  </a:cubicBezTo>
                  <a:cubicBezTo>
                    <a:pt x="1071" y="298"/>
                    <a:pt x="1026" y="194"/>
                    <a:pt x="922" y="119"/>
                  </a:cubicBezTo>
                  <a:cubicBezTo>
                    <a:pt x="833" y="45"/>
                    <a:pt x="714" y="0"/>
                    <a:pt x="5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2"/>
            <p:cNvSpPr/>
            <p:nvPr/>
          </p:nvSpPr>
          <p:spPr>
            <a:xfrm>
              <a:off x="4655575" y="2684350"/>
              <a:ext cx="23825" cy="40150"/>
            </a:xfrm>
            <a:custGeom>
              <a:rect b="b" l="l" r="r" t="t"/>
              <a:pathLst>
                <a:path extrusionOk="0" h="1606" w="953">
                  <a:moveTo>
                    <a:pt x="387" y="1"/>
                  </a:moveTo>
                  <a:lnTo>
                    <a:pt x="1" y="75"/>
                  </a:lnTo>
                  <a:lnTo>
                    <a:pt x="1" y="268"/>
                  </a:lnTo>
                  <a:lnTo>
                    <a:pt x="387" y="194"/>
                  </a:lnTo>
                  <a:lnTo>
                    <a:pt x="387" y="1413"/>
                  </a:lnTo>
                  <a:lnTo>
                    <a:pt x="31" y="1413"/>
                  </a:lnTo>
                  <a:lnTo>
                    <a:pt x="31" y="1606"/>
                  </a:lnTo>
                  <a:lnTo>
                    <a:pt x="952" y="1606"/>
                  </a:lnTo>
                  <a:lnTo>
                    <a:pt x="952" y="1413"/>
                  </a:lnTo>
                  <a:lnTo>
                    <a:pt x="595" y="1413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2"/>
            <p:cNvSpPr/>
            <p:nvPr/>
          </p:nvSpPr>
          <p:spPr>
            <a:xfrm>
              <a:off x="4688650" y="2683600"/>
              <a:ext cx="25300" cy="40900"/>
            </a:xfrm>
            <a:custGeom>
              <a:rect b="b" l="l" r="r" t="t"/>
              <a:pathLst>
                <a:path extrusionOk="0" h="1636" w="1012">
                  <a:moveTo>
                    <a:pt x="461" y="1"/>
                  </a:moveTo>
                  <a:cubicBezTo>
                    <a:pt x="402" y="1"/>
                    <a:pt x="328" y="16"/>
                    <a:pt x="253" y="31"/>
                  </a:cubicBezTo>
                  <a:cubicBezTo>
                    <a:pt x="179" y="46"/>
                    <a:pt x="90" y="75"/>
                    <a:pt x="1" y="105"/>
                  </a:cubicBezTo>
                  <a:lnTo>
                    <a:pt x="1" y="328"/>
                  </a:lnTo>
                  <a:cubicBezTo>
                    <a:pt x="90" y="283"/>
                    <a:pt x="179" y="239"/>
                    <a:pt x="253" y="224"/>
                  </a:cubicBezTo>
                  <a:cubicBezTo>
                    <a:pt x="328" y="194"/>
                    <a:pt x="402" y="179"/>
                    <a:pt x="461" y="179"/>
                  </a:cubicBezTo>
                  <a:cubicBezTo>
                    <a:pt x="565" y="179"/>
                    <a:pt x="640" y="209"/>
                    <a:pt x="699" y="268"/>
                  </a:cubicBezTo>
                  <a:cubicBezTo>
                    <a:pt x="759" y="313"/>
                    <a:pt x="788" y="387"/>
                    <a:pt x="788" y="477"/>
                  </a:cubicBezTo>
                  <a:cubicBezTo>
                    <a:pt x="788" y="521"/>
                    <a:pt x="773" y="581"/>
                    <a:pt x="744" y="625"/>
                  </a:cubicBezTo>
                  <a:cubicBezTo>
                    <a:pt x="714" y="685"/>
                    <a:pt x="669" y="744"/>
                    <a:pt x="595" y="833"/>
                  </a:cubicBezTo>
                  <a:cubicBezTo>
                    <a:pt x="565" y="863"/>
                    <a:pt x="476" y="967"/>
                    <a:pt x="328" y="1101"/>
                  </a:cubicBezTo>
                  <a:cubicBezTo>
                    <a:pt x="194" y="1249"/>
                    <a:pt x="75" y="1368"/>
                    <a:pt x="1" y="1443"/>
                  </a:cubicBezTo>
                  <a:lnTo>
                    <a:pt x="1" y="1636"/>
                  </a:lnTo>
                  <a:lnTo>
                    <a:pt x="1011" y="1636"/>
                  </a:lnTo>
                  <a:lnTo>
                    <a:pt x="1011" y="1443"/>
                  </a:lnTo>
                  <a:lnTo>
                    <a:pt x="253" y="1443"/>
                  </a:lnTo>
                  <a:cubicBezTo>
                    <a:pt x="432" y="1264"/>
                    <a:pt x="565" y="1130"/>
                    <a:pt x="654" y="1026"/>
                  </a:cubicBezTo>
                  <a:cubicBezTo>
                    <a:pt x="759" y="937"/>
                    <a:pt x="818" y="878"/>
                    <a:pt x="833" y="848"/>
                  </a:cubicBezTo>
                  <a:cubicBezTo>
                    <a:pt x="892" y="774"/>
                    <a:pt x="937" y="699"/>
                    <a:pt x="967" y="640"/>
                  </a:cubicBezTo>
                  <a:cubicBezTo>
                    <a:pt x="996" y="581"/>
                    <a:pt x="996" y="521"/>
                    <a:pt x="996" y="462"/>
                  </a:cubicBezTo>
                  <a:cubicBezTo>
                    <a:pt x="996" y="313"/>
                    <a:pt x="952" y="209"/>
                    <a:pt x="848" y="120"/>
                  </a:cubicBezTo>
                  <a:cubicBezTo>
                    <a:pt x="759" y="46"/>
                    <a:pt x="625" y="1"/>
                    <a:pt x="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2"/>
            <p:cNvSpPr/>
            <p:nvPr/>
          </p:nvSpPr>
          <p:spPr>
            <a:xfrm>
              <a:off x="4723200" y="2683600"/>
              <a:ext cx="27525" cy="41650"/>
            </a:xfrm>
            <a:custGeom>
              <a:rect b="b" l="l" r="r" t="t"/>
              <a:pathLst>
                <a:path extrusionOk="0" h="1666" w="1101">
                  <a:moveTo>
                    <a:pt x="551" y="179"/>
                  </a:moveTo>
                  <a:cubicBezTo>
                    <a:pt x="640" y="179"/>
                    <a:pt x="714" y="194"/>
                    <a:pt x="759" y="239"/>
                  </a:cubicBezTo>
                  <a:cubicBezTo>
                    <a:pt x="818" y="283"/>
                    <a:pt x="848" y="358"/>
                    <a:pt x="848" y="432"/>
                  </a:cubicBezTo>
                  <a:cubicBezTo>
                    <a:pt x="848" y="521"/>
                    <a:pt x="818" y="581"/>
                    <a:pt x="759" y="625"/>
                  </a:cubicBezTo>
                  <a:cubicBezTo>
                    <a:pt x="714" y="670"/>
                    <a:pt x="640" y="699"/>
                    <a:pt x="551" y="699"/>
                  </a:cubicBezTo>
                  <a:cubicBezTo>
                    <a:pt x="447" y="699"/>
                    <a:pt x="387" y="670"/>
                    <a:pt x="328" y="625"/>
                  </a:cubicBezTo>
                  <a:cubicBezTo>
                    <a:pt x="283" y="581"/>
                    <a:pt x="253" y="521"/>
                    <a:pt x="253" y="432"/>
                  </a:cubicBezTo>
                  <a:cubicBezTo>
                    <a:pt x="253" y="358"/>
                    <a:pt x="283" y="283"/>
                    <a:pt x="328" y="239"/>
                  </a:cubicBezTo>
                  <a:cubicBezTo>
                    <a:pt x="387" y="194"/>
                    <a:pt x="447" y="179"/>
                    <a:pt x="551" y="179"/>
                  </a:cubicBezTo>
                  <a:close/>
                  <a:moveTo>
                    <a:pt x="551" y="863"/>
                  </a:moveTo>
                  <a:cubicBezTo>
                    <a:pt x="655" y="863"/>
                    <a:pt x="729" y="893"/>
                    <a:pt x="788" y="952"/>
                  </a:cubicBezTo>
                  <a:cubicBezTo>
                    <a:pt x="848" y="1012"/>
                    <a:pt x="877" y="1086"/>
                    <a:pt x="877" y="1175"/>
                  </a:cubicBezTo>
                  <a:cubicBezTo>
                    <a:pt x="877" y="1279"/>
                    <a:pt x="848" y="1353"/>
                    <a:pt x="788" y="1413"/>
                  </a:cubicBezTo>
                  <a:cubicBezTo>
                    <a:pt x="729" y="1457"/>
                    <a:pt x="655" y="1487"/>
                    <a:pt x="551" y="1487"/>
                  </a:cubicBezTo>
                  <a:cubicBezTo>
                    <a:pt x="447" y="1487"/>
                    <a:pt x="357" y="1457"/>
                    <a:pt x="298" y="1413"/>
                  </a:cubicBezTo>
                  <a:cubicBezTo>
                    <a:pt x="238" y="1353"/>
                    <a:pt x="209" y="1279"/>
                    <a:pt x="209" y="1175"/>
                  </a:cubicBezTo>
                  <a:cubicBezTo>
                    <a:pt x="209" y="1086"/>
                    <a:pt x="238" y="1012"/>
                    <a:pt x="298" y="952"/>
                  </a:cubicBezTo>
                  <a:cubicBezTo>
                    <a:pt x="357" y="893"/>
                    <a:pt x="447" y="863"/>
                    <a:pt x="551" y="863"/>
                  </a:cubicBezTo>
                  <a:close/>
                  <a:moveTo>
                    <a:pt x="551" y="1"/>
                  </a:moveTo>
                  <a:cubicBezTo>
                    <a:pt x="387" y="1"/>
                    <a:pt x="268" y="31"/>
                    <a:pt x="179" y="105"/>
                  </a:cubicBezTo>
                  <a:cubicBezTo>
                    <a:pt x="75" y="179"/>
                    <a:pt x="30" y="283"/>
                    <a:pt x="30" y="417"/>
                  </a:cubicBezTo>
                  <a:cubicBezTo>
                    <a:pt x="30" y="506"/>
                    <a:pt x="60" y="581"/>
                    <a:pt x="120" y="640"/>
                  </a:cubicBezTo>
                  <a:cubicBezTo>
                    <a:pt x="164" y="714"/>
                    <a:pt x="238" y="759"/>
                    <a:pt x="328" y="774"/>
                  </a:cubicBezTo>
                  <a:cubicBezTo>
                    <a:pt x="224" y="803"/>
                    <a:pt x="149" y="848"/>
                    <a:pt x="90" y="922"/>
                  </a:cubicBezTo>
                  <a:cubicBezTo>
                    <a:pt x="30" y="997"/>
                    <a:pt x="1" y="1071"/>
                    <a:pt x="1" y="1175"/>
                  </a:cubicBezTo>
                  <a:cubicBezTo>
                    <a:pt x="1" y="1338"/>
                    <a:pt x="45" y="1457"/>
                    <a:pt x="134" y="1532"/>
                  </a:cubicBezTo>
                  <a:cubicBezTo>
                    <a:pt x="238" y="1621"/>
                    <a:pt x="372" y="1665"/>
                    <a:pt x="551" y="1665"/>
                  </a:cubicBezTo>
                  <a:cubicBezTo>
                    <a:pt x="729" y="1665"/>
                    <a:pt x="863" y="1621"/>
                    <a:pt x="952" y="1532"/>
                  </a:cubicBezTo>
                  <a:cubicBezTo>
                    <a:pt x="1041" y="1457"/>
                    <a:pt x="1100" y="1338"/>
                    <a:pt x="1100" y="1175"/>
                  </a:cubicBezTo>
                  <a:cubicBezTo>
                    <a:pt x="1100" y="1071"/>
                    <a:pt x="1071" y="997"/>
                    <a:pt x="1011" y="922"/>
                  </a:cubicBezTo>
                  <a:cubicBezTo>
                    <a:pt x="952" y="848"/>
                    <a:pt x="863" y="803"/>
                    <a:pt x="759" y="774"/>
                  </a:cubicBezTo>
                  <a:cubicBezTo>
                    <a:pt x="863" y="759"/>
                    <a:pt x="922" y="714"/>
                    <a:pt x="982" y="640"/>
                  </a:cubicBezTo>
                  <a:cubicBezTo>
                    <a:pt x="1026" y="581"/>
                    <a:pt x="1056" y="506"/>
                    <a:pt x="1056" y="417"/>
                  </a:cubicBezTo>
                  <a:cubicBezTo>
                    <a:pt x="1056" y="283"/>
                    <a:pt x="1011" y="179"/>
                    <a:pt x="922" y="105"/>
                  </a:cubicBezTo>
                  <a:cubicBezTo>
                    <a:pt x="833" y="31"/>
                    <a:pt x="699" y="1"/>
                    <a:pt x="5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4758125" y="2685850"/>
              <a:ext cx="47200" cy="47950"/>
            </a:xfrm>
            <a:custGeom>
              <a:rect b="b" l="l" r="r" t="t"/>
              <a:pathLst>
                <a:path extrusionOk="0" h="1918" w="1888">
                  <a:moveTo>
                    <a:pt x="952" y="639"/>
                  </a:moveTo>
                  <a:cubicBezTo>
                    <a:pt x="1041" y="639"/>
                    <a:pt x="1100" y="669"/>
                    <a:pt x="1160" y="728"/>
                  </a:cubicBezTo>
                  <a:cubicBezTo>
                    <a:pt x="1204" y="788"/>
                    <a:pt x="1234" y="862"/>
                    <a:pt x="1234" y="966"/>
                  </a:cubicBezTo>
                  <a:cubicBezTo>
                    <a:pt x="1234" y="1070"/>
                    <a:pt x="1204" y="1144"/>
                    <a:pt x="1160" y="1204"/>
                  </a:cubicBezTo>
                  <a:cubicBezTo>
                    <a:pt x="1100" y="1263"/>
                    <a:pt x="1041" y="1293"/>
                    <a:pt x="952" y="1293"/>
                  </a:cubicBezTo>
                  <a:cubicBezTo>
                    <a:pt x="863" y="1293"/>
                    <a:pt x="788" y="1263"/>
                    <a:pt x="744" y="1204"/>
                  </a:cubicBezTo>
                  <a:cubicBezTo>
                    <a:pt x="684" y="1144"/>
                    <a:pt x="669" y="1070"/>
                    <a:pt x="669" y="966"/>
                  </a:cubicBezTo>
                  <a:cubicBezTo>
                    <a:pt x="669" y="862"/>
                    <a:pt x="684" y="788"/>
                    <a:pt x="744" y="728"/>
                  </a:cubicBezTo>
                  <a:cubicBezTo>
                    <a:pt x="788" y="669"/>
                    <a:pt x="863" y="639"/>
                    <a:pt x="952" y="639"/>
                  </a:cubicBezTo>
                  <a:close/>
                  <a:moveTo>
                    <a:pt x="981" y="0"/>
                  </a:moveTo>
                  <a:cubicBezTo>
                    <a:pt x="848" y="0"/>
                    <a:pt x="714" y="15"/>
                    <a:pt x="595" y="60"/>
                  </a:cubicBezTo>
                  <a:cubicBezTo>
                    <a:pt x="476" y="119"/>
                    <a:pt x="372" y="178"/>
                    <a:pt x="268" y="268"/>
                  </a:cubicBezTo>
                  <a:cubicBezTo>
                    <a:pt x="179" y="357"/>
                    <a:pt x="120" y="461"/>
                    <a:pt x="60" y="580"/>
                  </a:cubicBezTo>
                  <a:cubicBezTo>
                    <a:pt x="15" y="699"/>
                    <a:pt x="1" y="832"/>
                    <a:pt x="1" y="951"/>
                  </a:cubicBezTo>
                  <a:cubicBezTo>
                    <a:pt x="1" y="1085"/>
                    <a:pt x="15" y="1219"/>
                    <a:pt x="60" y="1338"/>
                  </a:cubicBezTo>
                  <a:cubicBezTo>
                    <a:pt x="120" y="1457"/>
                    <a:pt x="179" y="1561"/>
                    <a:pt x="268" y="1650"/>
                  </a:cubicBezTo>
                  <a:cubicBezTo>
                    <a:pt x="372" y="1739"/>
                    <a:pt x="476" y="1798"/>
                    <a:pt x="580" y="1843"/>
                  </a:cubicBezTo>
                  <a:cubicBezTo>
                    <a:pt x="699" y="1902"/>
                    <a:pt x="833" y="1917"/>
                    <a:pt x="967" y="1917"/>
                  </a:cubicBezTo>
                  <a:cubicBezTo>
                    <a:pt x="1071" y="1917"/>
                    <a:pt x="1175" y="1902"/>
                    <a:pt x="1279" y="1858"/>
                  </a:cubicBezTo>
                  <a:cubicBezTo>
                    <a:pt x="1383" y="1828"/>
                    <a:pt x="1487" y="1769"/>
                    <a:pt x="1576" y="1709"/>
                  </a:cubicBezTo>
                  <a:lnTo>
                    <a:pt x="1472" y="1590"/>
                  </a:lnTo>
                  <a:cubicBezTo>
                    <a:pt x="1398" y="1650"/>
                    <a:pt x="1323" y="1694"/>
                    <a:pt x="1234" y="1724"/>
                  </a:cubicBezTo>
                  <a:cubicBezTo>
                    <a:pt x="1145" y="1754"/>
                    <a:pt x="1056" y="1769"/>
                    <a:pt x="967" y="1769"/>
                  </a:cubicBezTo>
                  <a:cubicBezTo>
                    <a:pt x="848" y="1769"/>
                    <a:pt x="744" y="1754"/>
                    <a:pt x="640" y="1709"/>
                  </a:cubicBezTo>
                  <a:cubicBezTo>
                    <a:pt x="550" y="1665"/>
                    <a:pt x="461" y="1605"/>
                    <a:pt x="387" y="1546"/>
                  </a:cubicBezTo>
                  <a:cubicBezTo>
                    <a:pt x="313" y="1457"/>
                    <a:pt x="253" y="1382"/>
                    <a:pt x="209" y="1278"/>
                  </a:cubicBezTo>
                  <a:cubicBezTo>
                    <a:pt x="164" y="1174"/>
                    <a:pt x="149" y="1070"/>
                    <a:pt x="149" y="951"/>
                  </a:cubicBezTo>
                  <a:cubicBezTo>
                    <a:pt x="149" y="818"/>
                    <a:pt x="179" y="699"/>
                    <a:pt x="238" y="580"/>
                  </a:cubicBezTo>
                  <a:cubicBezTo>
                    <a:pt x="298" y="461"/>
                    <a:pt x="387" y="357"/>
                    <a:pt x="506" y="283"/>
                  </a:cubicBezTo>
                  <a:cubicBezTo>
                    <a:pt x="565" y="238"/>
                    <a:pt x="640" y="208"/>
                    <a:pt x="729" y="178"/>
                  </a:cubicBezTo>
                  <a:cubicBezTo>
                    <a:pt x="803" y="164"/>
                    <a:pt x="892" y="149"/>
                    <a:pt x="981" y="149"/>
                  </a:cubicBezTo>
                  <a:cubicBezTo>
                    <a:pt x="1100" y="149"/>
                    <a:pt x="1219" y="178"/>
                    <a:pt x="1323" y="223"/>
                  </a:cubicBezTo>
                  <a:cubicBezTo>
                    <a:pt x="1427" y="268"/>
                    <a:pt x="1531" y="342"/>
                    <a:pt x="1606" y="431"/>
                  </a:cubicBezTo>
                  <a:cubicBezTo>
                    <a:pt x="1650" y="491"/>
                    <a:pt x="1680" y="550"/>
                    <a:pt x="1695" y="624"/>
                  </a:cubicBezTo>
                  <a:cubicBezTo>
                    <a:pt x="1725" y="684"/>
                    <a:pt x="1739" y="758"/>
                    <a:pt x="1739" y="832"/>
                  </a:cubicBezTo>
                  <a:cubicBezTo>
                    <a:pt x="1739" y="966"/>
                    <a:pt x="1710" y="1070"/>
                    <a:pt x="1650" y="1144"/>
                  </a:cubicBezTo>
                  <a:cubicBezTo>
                    <a:pt x="1591" y="1234"/>
                    <a:pt x="1502" y="1278"/>
                    <a:pt x="1398" y="1293"/>
                  </a:cubicBezTo>
                  <a:lnTo>
                    <a:pt x="1398" y="505"/>
                  </a:lnTo>
                  <a:lnTo>
                    <a:pt x="1249" y="505"/>
                  </a:lnTo>
                  <a:lnTo>
                    <a:pt x="1249" y="639"/>
                  </a:lnTo>
                  <a:cubicBezTo>
                    <a:pt x="1204" y="595"/>
                    <a:pt x="1160" y="550"/>
                    <a:pt x="1100" y="520"/>
                  </a:cubicBezTo>
                  <a:cubicBezTo>
                    <a:pt x="1041" y="491"/>
                    <a:pt x="981" y="476"/>
                    <a:pt x="907" y="476"/>
                  </a:cubicBezTo>
                  <a:cubicBezTo>
                    <a:pt x="788" y="476"/>
                    <a:pt x="684" y="520"/>
                    <a:pt x="610" y="609"/>
                  </a:cubicBezTo>
                  <a:cubicBezTo>
                    <a:pt x="536" y="699"/>
                    <a:pt x="491" y="818"/>
                    <a:pt x="491" y="966"/>
                  </a:cubicBezTo>
                  <a:cubicBezTo>
                    <a:pt x="491" y="1100"/>
                    <a:pt x="536" y="1219"/>
                    <a:pt x="610" y="1308"/>
                  </a:cubicBezTo>
                  <a:cubicBezTo>
                    <a:pt x="684" y="1397"/>
                    <a:pt x="788" y="1442"/>
                    <a:pt x="907" y="1442"/>
                  </a:cubicBezTo>
                  <a:cubicBezTo>
                    <a:pt x="981" y="1442"/>
                    <a:pt x="1041" y="1427"/>
                    <a:pt x="1100" y="1412"/>
                  </a:cubicBezTo>
                  <a:cubicBezTo>
                    <a:pt x="1160" y="1382"/>
                    <a:pt x="1204" y="1338"/>
                    <a:pt x="1249" y="1278"/>
                  </a:cubicBezTo>
                  <a:lnTo>
                    <a:pt x="1249" y="1442"/>
                  </a:lnTo>
                  <a:cubicBezTo>
                    <a:pt x="1442" y="1442"/>
                    <a:pt x="1606" y="1382"/>
                    <a:pt x="1725" y="1278"/>
                  </a:cubicBezTo>
                  <a:cubicBezTo>
                    <a:pt x="1829" y="1174"/>
                    <a:pt x="1888" y="1026"/>
                    <a:pt x="1888" y="832"/>
                  </a:cubicBezTo>
                  <a:cubicBezTo>
                    <a:pt x="1888" y="743"/>
                    <a:pt x="1873" y="669"/>
                    <a:pt x="1843" y="580"/>
                  </a:cubicBezTo>
                  <a:cubicBezTo>
                    <a:pt x="1814" y="491"/>
                    <a:pt x="1784" y="416"/>
                    <a:pt x="1725" y="357"/>
                  </a:cubicBezTo>
                  <a:cubicBezTo>
                    <a:pt x="1635" y="238"/>
                    <a:pt x="1531" y="149"/>
                    <a:pt x="1398" y="89"/>
                  </a:cubicBezTo>
                  <a:cubicBezTo>
                    <a:pt x="1264" y="30"/>
                    <a:pt x="1130" y="0"/>
                    <a:pt x="9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4815350" y="2684350"/>
              <a:ext cx="23800" cy="40150"/>
            </a:xfrm>
            <a:custGeom>
              <a:rect b="b" l="l" r="r" t="t"/>
              <a:pathLst>
                <a:path extrusionOk="0" h="1606" w="952">
                  <a:moveTo>
                    <a:pt x="372" y="1"/>
                  </a:moveTo>
                  <a:lnTo>
                    <a:pt x="0" y="75"/>
                  </a:lnTo>
                  <a:lnTo>
                    <a:pt x="0" y="268"/>
                  </a:lnTo>
                  <a:lnTo>
                    <a:pt x="372" y="194"/>
                  </a:lnTo>
                  <a:lnTo>
                    <a:pt x="372" y="1413"/>
                  </a:lnTo>
                  <a:lnTo>
                    <a:pt x="30" y="1413"/>
                  </a:lnTo>
                  <a:lnTo>
                    <a:pt x="30" y="1606"/>
                  </a:lnTo>
                  <a:lnTo>
                    <a:pt x="951" y="1606"/>
                  </a:lnTo>
                  <a:lnTo>
                    <a:pt x="951" y="1413"/>
                  </a:lnTo>
                  <a:lnTo>
                    <a:pt x="595" y="1413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4847675" y="2683600"/>
              <a:ext cx="27500" cy="41650"/>
            </a:xfrm>
            <a:custGeom>
              <a:rect b="b" l="l" r="r" t="t"/>
              <a:pathLst>
                <a:path extrusionOk="0" h="1666" w="1100">
                  <a:moveTo>
                    <a:pt x="535" y="179"/>
                  </a:moveTo>
                  <a:cubicBezTo>
                    <a:pt x="624" y="179"/>
                    <a:pt x="699" y="209"/>
                    <a:pt x="758" y="268"/>
                  </a:cubicBezTo>
                  <a:cubicBezTo>
                    <a:pt x="818" y="343"/>
                    <a:pt x="847" y="432"/>
                    <a:pt x="847" y="551"/>
                  </a:cubicBezTo>
                  <a:cubicBezTo>
                    <a:pt x="847" y="655"/>
                    <a:pt x="818" y="744"/>
                    <a:pt x="758" y="818"/>
                  </a:cubicBezTo>
                  <a:cubicBezTo>
                    <a:pt x="699" y="878"/>
                    <a:pt x="624" y="922"/>
                    <a:pt x="535" y="922"/>
                  </a:cubicBezTo>
                  <a:cubicBezTo>
                    <a:pt x="431" y="922"/>
                    <a:pt x="357" y="878"/>
                    <a:pt x="297" y="818"/>
                  </a:cubicBezTo>
                  <a:cubicBezTo>
                    <a:pt x="238" y="744"/>
                    <a:pt x="208" y="655"/>
                    <a:pt x="208" y="551"/>
                  </a:cubicBezTo>
                  <a:cubicBezTo>
                    <a:pt x="208" y="432"/>
                    <a:pt x="238" y="343"/>
                    <a:pt x="297" y="268"/>
                  </a:cubicBezTo>
                  <a:cubicBezTo>
                    <a:pt x="357" y="209"/>
                    <a:pt x="431" y="179"/>
                    <a:pt x="535" y="179"/>
                  </a:cubicBezTo>
                  <a:close/>
                  <a:moveTo>
                    <a:pt x="535" y="1"/>
                  </a:moveTo>
                  <a:cubicBezTo>
                    <a:pt x="372" y="1"/>
                    <a:pt x="238" y="46"/>
                    <a:pt x="134" y="150"/>
                  </a:cubicBezTo>
                  <a:cubicBezTo>
                    <a:pt x="45" y="254"/>
                    <a:pt x="0" y="387"/>
                    <a:pt x="0" y="551"/>
                  </a:cubicBezTo>
                  <a:cubicBezTo>
                    <a:pt x="0" y="714"/>
                    <a:pt x="45" y="848"/>
                    <a:pt x="134" y="937"/>
                  </a:cubicBezTo>
                  <a:cubicBezTo>
                    <a:pt x="223" y="1041"/>
                    <a:pt x="357" y="1086"/>
                    <a:pt x="520" y="1086"/>
                  </a:cubicBezTo>
                  <a:cubicBezTo>
                    <a:pt x="595" y="1086"/>
                    <a:pt x="654" y="1071"/>
                    <a:pt x="728" y="1041"/>
                  </a:cubicBezTo>
                  <a:cubicBezTo>
                    <a:pt x="788" y="1012"/>
                    <a:pt x="847" y="952"/>
                    <a:pt x="877" y="893"/>
                  </a:cubicBezTo>
                  <a:lnTo>
                    <a:pt x="877" y="893"/>
                  </a:lnTo>
                  <a:cubicBezTo>
                    <a:pt x="877" y="1086"/>
                    <a:pt x="832" y="1234"/>
                    <a:pt x="758" y="1338"/>
                  </a:cubicBezTo>
                  <a:cubicBezTo>
                    <a:pt x="684" y="1428"/>
                    <a:pt x="565" y="1472"/>
                    <a:pt x="431" y="1472"/>
                  </a:cubicBezTo>
                  <a:cubicBezTo>
                    <a:pt x="372" y="1472"/>
                    <a:pt x="312" y="1472"/>
                    <a:pt x="268" y="1457"/>
                  </a:cubicBezTo>
                  <a:cubicBezTo>
                    <a:pt x="208" y="1443"/>
                    <a:pt x="149" y="1428"/>
                    <a:pt x="104" y="1398"/>
                  </a:cubicBezTo>
                  <a:lnTo>
                    <a:pt x="104" y="1591"/>
                  </a:lnTo>
                  <a:cubicBezTo>
                    <a:pt x="164" y="1621"/>
                    <a:pt x="208" y="1636"/>
                    <a:pt x="268" y="1651"/>
                  </a:cubicBezTo>
                  <a:cubicBezTo>
                    <a:pt x="327" y="1651"/>
                    <a:pt x="387" y="1665"/>
                    <a:pt x="431" y="1665"/>
                  </a:cubicBezTo>
                  <a:cubicBezTo>
                    <a:pt x="639" y="1665"/>
                    <a:pt x="803" y="1591"/>
                    <a:pt x="922" y="1428"/>
                  </a:cubicBezTo>
                  <a:cubicBezTo>
                    <a:pt x="1040" y="1279"/>
                    <a:pt x="1100" y="1086"/>
                    <a:pt x="1100" y="833"/>
                  </a:cubicBezTo>
                  <a:cubicBezTo>
                    <a:pt x="1100" y="566"/>
                    <a:pt x="1055" y="358"/>
                    <a:pt x="951" y="209"/>
                  </a:cubicBezTo>
                  <a:cubicBezTo>
                    <a:pt x="847" y="75"/>
                    <a:pt x="714" y="1"/>
                    <a:pt x="5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4880725" y="2694375"/>
              <a:ext cx="29000" cy="30125"/>
            </a:xfrm>
            <a:custGeom>
              <a:rect b="b" l="l" r="r" t="t"/>
              <a:pathLst>
                <a:path extrusionOk="0" h="1205" w="1160">
                  <a:moveTo>
                    <a:pt x="31" y="1"/>
                  </a:moveTo>
                  <a:lnTo>
                    <a:pt x="462" y="566"/>
                  </a:lnTo>
                  <a:lnTo>
                    <a:pt x="1" y="1205"/>
                  </a:lnTo>
                  <a:lnTo>
                    <a:pt x="224" y="1205"/>
                  </a:lnTo>
                  <a:lnTo>
                    <a:pt x="580" y="729"/>
                  </a:lnTo>
                  <a:lnTo>
                    <a:pt x="922" y="1205"/>
                  </a:lnTo>
                  <a:lnTo>
                    <a:pt x="1160" y="1205"/>
                  </a:lnTo>
                  <a:lnTo>
                    <a:pt x="699" y="581"/>
                  </a:lnTo>
                  <a:lnTo>
                    <a:pt x="1130" y="1"/>
                  </a:lnTo>
                  <a:lnTo>
                    <a:pt x="907" y="1"/>
                  </a:lnTo>
                  <a:lnTo>
                    <a:pt x="580" y="432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2"/>
            <p:cNvSpPr/>
            <p:nvPr/>
          </p:nvSpPr>
          <p:spPr>
            <a:xfrm>
              <a:off x="4917525" y="2684350"/>
              <a:ext cx="23800" cy="40150"/>
            </a:xfrm>
            <a:custGeom>
              <a:rect b="b" l="l" r="r" t="t"/>
              <a:pathLst>
                <a:path extrusionOk="0" h="1606" w="952">
                  <a:moveTo>
                    <a:pt x="386" y="1"/>
                  </a:moveTo>
                  <a:lnTo>
                    <a:pt x="0" y="75"/>
                  </a:lnTo>
                  <a:lnTo>
                    <a:pt x="0" y="268"/>
                  </a:lnTo>
                  <a:lnTo>
                    <a:pt x="386" y="194"/>
                  </a:lnTo>
                  <a:lnTo>
                    <a:pt x="386" y="1413"/>
                  </a:lnTo>
                  <a:lnTo>
                    <a:pt x="30" y="1413"/>
                  </a:lnTo>
                  <a:lnTo>
                    <a:pt x="30" y="1606"/>
                  </a:lnTo>
                  <a:lnTo>
                    <a:pt x="951" y="1606"/>
                  </a:lnTo>
                  <a:lnTo>
                    <a:pt x="951" y="1413"/>
                  </a:lnTo>
                  <a:lnTo>
                    <a:pt x="595" y="1413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2"/>
            <p:cNvSpPr/>
            <p:nvPr/>
          </p:nvSpPr>
          <p:spPr>
            <a:xfrm>
              <a:off x="4949825" y="2683600"/>
              <a:ext cx="27525" cy="41650"/>
            </a:xfrm>
            <a:custGeom>
              <a:rect b="b" l="l" r="r" t="t"/>
              <a:pathLst>
                <a:path extrusionOk="0" h="1666" w="1101">
                  <a:moveTo>
                    <a:pt x="536" y="179"/>
                  </a:moveTo>
                  <a:cubicBezTo>
                    <a:pt x="625" y="179"/>
                    <a:pt x="699" y="209"/>
                    <a:pt x="759" y="268"/>
                  </a:cubicBezTo>
                  <a:cubicBezTo>
                    <a:pt x="818" y="343"/>
                    <a:pt x="848" y="432"/>
                    <a:pt x="848" y="551"/>
                  </a:cubicBezTo>
                  <a:cubicBezTo>
                    <a:pt x="848" y="655"/>
                    <a:pt x="818" y="744"/>
                    <a:pt x="759" y="818"/>
                  </a:cubicBezTo>
                  <a:cubicBezTo>
                    <a:pt x="699" y="878"/>
                    <a:pt x="625" y="922"/>
                    <a:pt x="536" y="922"/>
                  </a:cubicBezTo>
                  <a:cubicBezTo>
                    <a:pt x="432" y="922"/>
                    <a:pt x="358" y="878"/>
                    <a:pt x="298" y="818"/>
                  </a:cubicBezTo>
                  <a:cubicBezTo>
                    <a:pt x="239" y="744"/>
                    <a:pt x="224" y="655"/>
                    <a:pt x="224" y="551"/>
                  </a:cubicBezTo>
                  <a:cubicBezTo>
                    <a:pt x="224" y="432"/>
                    <a:pt x="239" y="343"/>
                    <a:pt x="298" y="268"/>
                  </a:cubicBezTo>
                  <a:cubicBezTo>
                    <a:pt x="358" y="209"/>
                    <a:pt x="432" y="179"/>
                    <a:pt x="536" y="179"/>
                  </a:cubicBezTo>
                  <a:close/>
                  <a:moveTo>
                    <a:pt x="536" y="1"/>
                  </a:moveTo>
                  <a:cubicBezTo>
                    <a:pt x="373" y="1"/>
                    <a:pt x="239" y="46"/>
                    <a:pt x="150" y="150"/>
                  </a:cubicBezTo>
                  <a:cubicBezTo>
                    <a:pt x="46" y="254"/>
                    <a:pt x="1" y="387"/>
                    <a:pt x="1" y="551"/>
                  </a:cubicBezTo>
                  <a:cubicBezTo>
                    <a:pt x="1" y="714"/>
                    <a:pt x="46" y="848"/>
                    <a:pt x="135" y="937"/>
                  </a:cubicBezTo>
                  <a:cubicBezTo>
                    <a:pt x="239" y="1041"/>
                    <a:pt x="358" y="1086"/>
                    <a:pt x="521" y="1086"/>
                  </a:cubicBezTo>
                  <a:cubicBezTo>
                    <a:pt x="595" y="1086"/>
                    <a:pt x="670" y="1071"/>
                    <a:pt x="729" y="1041"/>
                  </a:cubicBezTo>
                  <a:cubicBezTo>
                    <a:pt x="789" y="1012"/>
                    <a:pt x="848" y="952"/>
                    <a:pt x="893" y="893"/>
                  </a:cubicBezTo>
                  <a:lnTo>
                    <a:pt x="893" y="893"/>
                  </a:lnTo>
                  <a:cubicBezTo>
                    <a:pt x="878" y="1086"/>
                    <a:pt x="833" y="1234"/>
                    <a:pt x="759" y="1338"/>
                  </a:cubicBezTo>
                  <a:cubicBezTo>
                    <a:pt x="685" y="1428"/>
                    <a:pt x="581" y="1472"/>
                    <a:pt x="432" y="1472"/>
                  </a:cubicBezTo>
                  <a:cubicBezTo>
                    <a:pt x="373" y="1472"/>
                    <a:pt x="328" y="1472"/>
                    <a:pt x="268" y="1457"/>
                  </a:cubicBezTo>
                  <a:cubicBezTo>
                    <a:pt x="209" y="1443"/>
                    <a:pt x="150" y="1428"/>
                    <a:pt x="105" y="1398"/>
                  </a:cubicBezTo>
                  <a:lnTo>
                    <a:pt x="105" y="1591"/>
                  </a:lnTo>
                  <a:cubicBezTo>
                    <a:pt x="164" y="1621"/>
                    <a:pt x="224" y="1636"/>
                    <a:pt x="268" y="1651"/>
                  </a:cubicBezTo>
                  <a:cubicBezTo>
                    <a:pt x="328" y="1651"/>
                    <a:pt x="387" y="1665"/>
                    <a:pt x="447" y="1665"/>
                  </a:cubicBezTo>
                  <a:cubicBezTo>
                    <a:pt x="640" y="1665"/>
                    <a:pt x="803" y="1591"/>
                    <a:pt x="922" y="1428"/>
                  </a:cubicBezTo>
                  <a:cubicBezTo>
                    <a:pt x="1041" y="1279"/>
                    <a:pt x="1101" y="1086"/>
                    <a:pt x="1101" y="833"/>
                  </a:cubicBezTo>
                  <a:cubicBezTo>
                    <a:pt x="1101" y="566"/>
                    <a:pt x="1056" y="358"/>
                    <a:pt x="952" y="209"/>
                  </a:cubicBezTo>
                  <a:cubicBezTo>
                    <a:pt x="863" y="75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2"/>
            <p:cNvSpPr/>
            <p:nvPr/>
          </p:nvSpPr>
          <p:spPr>
            <a:xfrm>
              <a:off x="5281600" y="2611900"/>
              <a:ext cx="25675" cy="40900"/>
            </a:xfrm>
            <a:custGeom>
              <a:rect b="b" l="l" r="r" t="t"/>
              <a:pathLst>
                <a:path extrusionOk="0" h="1636" w="1027">
                  <a:moveTo>
                    <a:pt x="462" y="1"/>
                  </a:moveTo>
                  <a:cubicBezTo>
                    <a:pt x="402" y="1"/>
                    <a:pt x="343" y="16"/>
                    <a:pt x="254" y="31"/>
                  </a:cubicBezTo>
                  <a:cubicBezTo>
                    <a:pt x="179" y="45"/>
                    <a:pt x="105" y="75"/>
                    <a:pt x="16" y="105"/>
                  </a:cubicBezTo>
                  <a:lnTo>
                    <a:pt x="16" y="328"/>
                  </a:lnTo>
                  <a:cubicBezTo>
                    <a:pt x="105" y="283"/>
                    <a:pt x="179" y="253"/>
                    <a:pt x="254" y="224"/>
                  </a:cubicBezTo>
                  <a:cubicBezTo>
                    <a:pt x="328" y="194"/>
                    <a:pt x="402" y="194"/>
                    <a:pt x="477" y="194"/>
                  </a:cubicBezTo>
                  <a:cubicBezTo>
                    <a:pt x="566" y="194"/>
                    <a:pt x="640" y="209"/>
                    <a:pt x="699" y="268"/>
                  </a:cubicBezTo>
                  <a:cubicBezTo>
                    <a:pt x="759" y="328"/>
                    <a:pt x="789" y="387"/>
                    <a:pt x="789" y="476"/>
                  </a:cubicBezTo>
                  <a:cubicBezTo>
                    <a:pt x="789" y="521"/>
                    <a:pt x="774" y="580"/>
                    <a:pt x="759" y="640"/>
                  </a:cubicBezTo>
                  <a:cubicBezTo>
                    <a:pt x="729" y="684"/>
                    <a:pt x="670" y="759"/>
                    <a:pt x="610" y="833"/>
                  </a:cubicBezTo>
                  <a:cubicBezTo>
                    <a:pt x="566" y="878"/>
                    <a:pt x="477" y="967"/>
                    <a:pt x="343" y="1115"/>
                  </a:cubicBezTo>
                  <a:cubicBezTo>
                    <a:pt x="194" y="1249"/>
                    <a:pt x="90" y="1368"/>
                    <a:pt x="1" y="1457"/>
                  </a:cubicBezTo>
                  <a:lnTo>
                    <a:pt x="1" y="1636"/>
                  </a:lnTo>
                  <a:lnTo>
                    <a:pt x="1026" y="1636"/>
                  </a:lnTo>
                  <a:lnTo>
                    <a:pt x="1026" y="1457"/>
                  </a:lnTo>
                  <a:lnTo>
                    <a:pt x="268" y="1457"/>
                  </a:lnTo>
                  <a:cubicBezTo>
                    <a:pt x="432" y="1279"/>
                    <a:pt x="581" y="1130"/>
                    <a:pt x="670" y="1041"/>
                  </a:cubicBezTo>
                  <a:cubicBezTo>
                    <a:pt x="759" y="937"/>
                    <a:pt x="818" y="878"/>
                    <a:pt x="833" y="863"/>
                  </a:cubicBezTo>
                  <a:cubicBezTo>
                    <a:pt x="908" y="774"/>
                    <a:pt x="952" y="714"/>
                    <a:pt x="967" y="655"/>
                  </a:cubicBezTo>
                  <a:cubicBezTo>
                    <a:pt x="997" y="595"/>
                    <a:pt x="1012" y="521"/>
                    <a:pt x="1012" y="461"/>
                  </a:cubicBezTo>
                  <a:cubicBezTo>
                    <a:pt x="1012" y="328"/>
                    <a:pt x="967" y="209"/>
                    <a:pt x="863" y="135"/>
                  </a:cubicBezTo>
                  <a:cubicBezTo>
                    <a:pt x="759" y="45"/>
                    <a:pt x="640" y="1"/>
                    <a:pt x="4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2"/>
            <p:cNvSpPr/>
            <p:nvPr/>
          </p:nvSpPr>
          <p:spPr>
            <a:xfrm>
              <a:off x="5316900" y="2612650"/>
              <a:ext cx="25675" cy="40900"/>
            </a:xfrm>
            <a:custGeom>
              <a:rect b="b" l="l" r="r" t="t"/>
              <a:pathLst>
                <a:path extrusionOk="0" h="1636" w="1027">
                  <a:moveTo>
                    <a:pt x="60" y="1"/>
                  </a:moveTo>
                  <a:lnTo>
                    <a:pt x="60" y="803"/>
                  </a:lnTo>
                  <a:cubicBezTo>
                    <a:pt x="120" y="788"/>
                    <a:pt x="179" y="758"/>
                    <a:pt x="239" y="744"/>
                  </a:cubicBezTo>
                  <a:cubicBezTo>
                    <a:pt x="298" y="729"/>
                    <a:pt x="357" y="729"/>
                    <a:pt x="417" y="729"/>
                  </a:cubicBezTo>
                  <a:cubicBezTo>
                    <a:pt x="536" y="729"/>
                    <a:pt x="640" y="758"/>
                    <a:pt x="714" y="833"/>
                  </a:cubicBezTo>
                  <a:cubicBezTo>
                    <a:pt x="774" y="892"/>
                    <a:pt x="818" y="981"/>
                    <a:pt x="818" y="1085"/>
                  </a:cubicBezTo>
                  <a:cubicBezTo>
                    <a:pt x="818" y="1204"/>
                    <a:pt x="774" y="1293"/>
                    <a:pt x="714" y="1353"/>
                  </a:cubicBezTo>
                  <a:cubicBezTo>
                    <a:pt x="640" y="1427"/>
                    <a:pt x="536" y="1457"/>
                    <a:pt x="417" y="1457"/>
                  </a:cubicBezTo>
                  <a:cubicBezTo>
                    <a:pt x="343" y="1457"/>
                    <a:pt x="268" y="1442"/>
                    <a:pt x="194" y="1427"/>
                  </a:cubicBezTo>
                  <a:cubicBezTo>
                    <a:pt x="135" y="1412"/>
                    <a:pt x="60" y="1383"/>
                    <a:pt x="1" y="1353"/>
                  </a:cubicBezTo>
                  <a:lnTo>
                    <a:pt x="1" y="1561"/>
                  </a:lnTo>
                  <a:cubicBezTo>
                    <a:pt x="75" y="1591"/>
                    <a:pt x="149" y="1606"/>
                    <a:pt x="209" y="1620"/>
                  </a:cubicBezTo>
                  <a:cubicBezTo>
                    <a:pt x="283" y="1635"/>
                    <a:pt x="357" y="1635"/>
                    <a:pt x="417" y="1635"/>
                  </a:cubicBezTo>
                  <a:cubicBezTo>
                    <a:pt x="610" y="1635"/>
                    <a:pt x="759" y="1591"/>
                    <a:pt x="878" y="1487"/>
                  </a:cubicBezTo>
                  <a:cubicBezTo>
                    <a:pt x="982" y="1397"/>
                    <a:pt x="1026" y="1264"/>
                    <a:pt x="1026" y="1085"/>
                  </a:cubicBezTo>
                  <a:cubicBezTo>
                    <a:pt x="1026" y="922"/>
                    <a:pt x="982" y="788"/>
                    <a:pt x="878" y="699"/>
                  </a:cubicBezTo>
                  <a:cubicBezTo>
                    <a:pt x="774" y="595"/>
                    <a:pt x="625" y="550"/>
                    <a:pt x="447" y="550"/>
                  </a:cubicBezTo>
                  <a:lnTo>
                    <a:pt x="357" y="550"/>
                  </a:lnTo>
                  <a:cubicBezTo>
                    <a:pt x="328" y="565"/>
                    <a:pt x="298" y="565"/>
                    <a:pt x="268" y="580"/>
                  </a:cubicBezTo>
                  <a:lnTo>
                    <a:pt x="268" y="194"/>
                  </a:lnTo>
                  <a:lnTo>
                    <a:pt x="907" y="194"/>
                  </a:lnTo>
                  <a:lnTo>
                    <a:pt x="90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2"/>
            <p:cNvSpPr/>
            <p:nvPr/>
          </p:nvSpPr>
          <p:spPr>
            <a:xfrm>
              <a:off x="5351450" y="2611900"/>
              <a:ext cx="27525" cy="41650"/>
            </a:xfrm>
            <a:custGeom>
              <a:rect b="b" l="l" r="r" t="t"/>
              <a:pathLst>
                <a:path extrusionOk="0" h="1666" w="1101">
                  <a:moveTo>
                    <a:pt x="566" y="744"/>
                  </a:moveTo>
                  <a:cubicBezTo>
                    <a:pt x="670" y="744"/>
                    <a:pt x="744" y="788"/>
                    <a:pt x="803" y="848"/>
                  </a:cubicBezTo>
                  <a:cubicBezTo>
                    <a:pt x="848" y="907"/>
                    <a:pt x="878" y="1011"/>
                    <a:pt x="878" y="1115"/>
                  </a:cubicBezTo>
                  <a:cubicBezTo>
                    <a:pt x="878" y="1234"/>
                    <a:pt x="848" y="1323"/>
                    <a:pt x="803" y="1398"/>
                  </a:cubicBezTo>
                  <a:cubicBezTo>
                    <a:pt x="744" y="1457"/>
                    <a:pt x="670" y="1487"/>
                    <a:pt x="566" y="1487"/>
                  </a:cubicBezTo>
                  <a:cubicBezTo>
                    <a:pt x="476" y="1487"/>
                    <a:pt x="387" y="1457"/>
                    <a:pt x="343" y="1398"/>
                  </a:cubicBezTo>
                  <a:cubicBezTo>
                    <a:pt x="283" y="1323"/>
                    <a:pt x="254" y="1234"/>
                    <a:pt x="254" y="1115"/>
                  </a:cubicBezTo>
                  <a:cubicBezTo>
                    <a:pt x="254" y="1011"/>
                    <a:pt x="283" y="907"/>
                    <a:pt x="343" y="848"/>
                  </a:cubicBezTo>
                  <a:cubicBezTo>
                    <a:pt x="387" y="788"/>
                    <a:pt x="476" y="744"/>
                    <a:pt x="566" y="744"/>
                  </a:cubicBezTo>
                  <a:close/>
                  <a:moveTo>
                    <a:pt x="655" y="1"/>
                  </a:moveTo>
                  <a:cubicBezTo>
                    <a:pt x="462" y="1"/>
                    <a:pt x="298" y="75"/>
                    <a:pt x="179" y="239"/>
                  </a:cubicBezTo>
                  <a:cubicBezTo>
                    <a:pt x="60" y="387"/>
                    <a:pt x="1" y="580"/>
                    <a:pt x="1" y="833"/>
                  </a:cubicBezTo>
                  <a:cubicBezTo>
                    <a:pt x="1" y="1101"/>
                    <a:pt x="45" y="1309"/>
                    <a:pt x="149" y="1457"/>
                  </a:cubicBezTo>
                  <a:cubicBezTo>
                    <a:pt x="239" y="1591"/>
                    <a:pt x="387" y="1665"/>
                    <a:pt x="566" y="1665"/>
                  </a:cubicBezTo>
                  <a:cubicBezTo>
                    <a:pt x="729" y="1665"/>
                    <a:pt x="863" y="1621"/>
                    <a:pt x="952" y="1517"/>
                  </a:cubicBezTo>
                  <a:cubicBezTo>
                    <a:pt x="1056" y="1413"/>
                    <a:pt x="1101" y="1279"/>
                    <a:pt x="1101" y="1115"/>
                  </a:cubicBezTo>
                  <a:cubicBezTo>
                    <a:pt x="1101" y="952"/>
                    <a:pt x="1056" y="818"/>
                    <a:pt x="967" y="729"/>
                  </a:cubicBezTo>
                  <a:cubicBezTo>
                    <a:pt x="863" y="625"/>
                    <a:pt x="744" y="580"/>
                    <a:pt x="580" y="580"/>
                  </a:cubicBezTo>
                  <a:cubicBezTo>
                    <a:pt x="506" y="580"/>
                    <a:pt x="432" y="595"/>
                    <a:pt x="372" y="625"/>
                  </a:cubicBezTo>
                  <a:cubicBezTo>
                    <a:pt x="313" y="655"/>
                    <a:pt x="254" y="714"/>
                    <a:pt x="209" y="774"/>
                  </a:cubicBezTo>
                  <a:cubicBezTo>
                    <a:pt x="224" y="580"/>
                    <a:pt x="268" y="432"/>
                    <a:pt x="343" y="328"/>
                  </a:cubicBezTo>
                  <a:cubicBezTo>
                    <a:pt x="417" y="239"/>
                    <a:pt x="521" y="194"/>
                    <a:pt x="670" y="194"/>
                  </a:cubicBezTo>
                  <a:cubicBezTo>
                    <a:pt x="729" y="194"/>
                    <a:pt x="774" y="194"/>
                    <a:pt x="833" y="209"/>
                  </a:cubicBezTo>
                  <a:cubicBezTo>
                    <a:pt x="893" y="224"/>
                    <a:pt x="937" y="239"/>
                    <a:pt x="997" y="268"/>
                  </a:cubicBezTo>
                  <a:lnTo>
                    <a:pt x="997" y="75"/>
                  </a:lnTo>
                  <a:cubicBezTo>
                    <a:pt x="937" y="45"/>
                    <a:pt x="878" y="31"/>
                    <a:pt x="818" y="16"/>
                  </a:cubicBezTo>
                  <a:cubicBezTo>
                    <a:pt x="774" y="16"/>
                    <a:pt x="714" y="1"/>
                    <a:pt x="6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2"/>
            <p:cNvSpPr/>
            <p:nvPr/>
          </p:nvSpPr>
          <p:spPr>
            <a:xfrm>
              <a:off x="5386000" y="2614125"/>
              <a:ext cx="47600" cy="48325"/>
            </a:xfrm>
            <a:custGeom>
              <a:rect b="b" l="l" r="r" t="t"/>
              <a:pathLst>
                <a:path extrusionOk="0" h="1933" w="1904">
                  <a:moveTo>
                    <a:pt x="952" y="640"/>
                  </a:moveTo>
                  <a:cubicBezTo>
                    <a:pt x="1041" y="640"/>
                    <a:pt x="1116" y="670"/>
                    <a:pt x="1160" y="729"/>
                  </a:cubicBezTo>
                  <a:cubicBezTo>
                    <a:pt x="1220" y="789"/>
                    <a:pt x="1234" y="863"/>
                    <a:pt x="1234" y="967"/>
                  </a:cubicBezTo>
                  <a:cubicBezTo>
                    <a:pt x="1234" y="1071"/>
                    <a:pt x="1220" y="1145"/>
                    <a:pt x="1160" y="1205"/>
                  </a:cubicBezTo>
                  <a:cubicBezTo>
                    <a:pt x="1116" y="1264"/>
                    <a:pt x="1041" y="1294"/>
                    <a:pt x="952" y="1294"/>
                  </a:cubicBezTo>
                  <a:cubicBezTo>
                    <a:pt x="863" y="1294"/>
                    <a:pt x="803" y="1264"/>
                    <a:pt x="744" y="1205"/>
                  </a:cubicBezTo>
                  <a:cubicBezTo>
                    <a:pt x="699" y="1145"/>
                    <a:pt x="670" y="1071"/>
                    <a:pt x="670" y="967"/>
                  </a:cubicBezTo>
                  <a:cubicBezTo>
                    <a:pt x="670" y="863"/>
                    <a:pt x="699" y="789"/>
                    <a:pt x="744" y="729"/>
                  </a:cubicBezTo>
                  <a:cubicBezTo>
                    <a:pt x="803" y="670"/>
                    <a:pt x="863" y="640"/>
                    <a:pt x="952" y="640"/>
                  </a:cubicBezTo>
                  <a:close/>
                  <a:moveTo>
                    <a:pt x="982" y="1"/>
                  </a:moveTo>
                  <a:cubicBezTo>
                    <a:pt x="848" y="1"/>
                    <a:pt x="729" y="31"/>
                    <a:pt x="595" y="75"/>
                  </a:cubicBezTo>
                  <a:cubicBezTo>
                    <a:pt x="477" y="120"/>
                    <a:pt x="372" y="194"/>
                    <a:pt x="283" y="283"/>
                  </a:cubicBezTo>
                  <a:cubicBezTo>
                    <a:pt x="194" y="372"/>
                    <a:pt x="120" y="477"/>
                    <a:pt x="75" y="595"/>
                  </a:cubicBezTo>
                  <a:cubicBezTo>
                    <a:pt x="31" y="714"/>
                    <a:pt x="1" y="833"/>
                    <a:pt x="1" y="967"/>
                  </a:cubicBezTo>
                  <a:cubicBezTo>
                    <a:pt x="1" y="1101"/>
                    <a:pt x="31" y="1220"/>
                    <a:pt x="75" y="1338"/>
                  </a:cubicBezTo>
                  <a:cubicBezTo>
                    <a:pt x="120" y="1457"/>
                    <a:pt x="194" y="1561"/>
                    <a:pt x="283" y="1651"/>
                  </a:cubicBezTo>
                  <a:cubicBezTo>
                    <a:pt x="372" y="1740"/>
                    <a:pt x="477" y="1814"/>
                    <a:pt x="595" y="1859"/>
                  </a:cubicBezTo>
                  <a:cubicBezTo>
                    <a:pt x="714" y="1903"/>
                    <a:pt x="833" y="1933"/>
                    <a:pt x="967" y="1933"/>
                  </a:cubicBezTo>
                  <a:cubicBezTo>
                    <a:pt x="1071" y="1933"/>
                    <a:pt x="1190" y="1903"/>
                    <a:pt x="1294" y="1873"/>
                  </a:cubicBezTo>
                  <a:cubicBezTo>
                    <a:pt x="1398" y="1829"/>
                    <a:pt x="1487" y="1784"/>
                    <a:pt x="1576" y="1710"/>
                  </a:cubicBezTo>
                  <a:lnTo>
                    <a:pt x="1487" y="1591"/>
                  </a:lnTo>
                  <a:cubicBezTo>
                    <a:pt x="1413" y="1651"/>
                    <a:pt x="1324" y="1695"/>
                    <a:pt x="1234" y="1725"/>
                  </a:cubicBezTo>
                  <a:cubicBezTo>
                    <a:pt x="1145" y="1755"/>
                    <a:pt x="1056" y="1769"/>
                    <a:pt x="967" y="1769"/>
                  </a:cubicBezTo>
                  <a:cubicBezTo>
                    <a:pt x="863" y="1769"/>
                    <a:pt x="759" y="1755"/>
                    <a:pt x="655" y="1710"/>
                  </a:cubicBezTo>
                  <a:cubicBezTo>
                    <a:pt x="551" y="1680"/>
                    <a:pt x="462" y="1621"/>
                    <a:pt x="387" y="1547"/>
                  </a:cubicBezTo>
                  <a:cubicBezTo>
                    <a:pt x="313" y="1472"/>
                    <a:pt x="254" y="1383"/>
                    <a:pt x="209" y="1279"/>
                  </a:cubicBezTo>
                  <a:cubicBezTo>
                    <a:pt x="179" y="1190"/>
                    <a:pt x="150" y="1071"/>
                    <a:pt x="150" y="967"/>
                  </a:cubicBezTo>
                  <a:cubicBezTo>
                    <a:pt x="150" y="818"/>
                    <a:pt x="179" y="699"/>
                    <a:pt x="254" y="581"/>
                  </a:cubicBezTo>
                  <a:cubicBezTo>
                    <a:pt x="313" y="462"/>
                    <a:pt x="402" y="372"/>
                    <a:pt x="506" y="298"/>
                  </a:cubicBezTo>
                  <a:cubicBezTo>
                    <a:pt x="581" y="254"/>
                    <a:pt x="655" y="209"/>
                    <a:pt x="729" y="194"/>
                  </a:cubicBezTo>
                  <a:cubicBezTo>
                    <a:pt x="818" y="164"/>
                    <a:pt x="893" y="150"/>
                    <a:pt x="982" y="150"/>
                  </a:cubicBezTo>
                  <a:cubicBezTo>
                    <a:pt x="1116" y="150"/>
                    <a:pt x="1234" y="179"/>
                    <a:pt x="1338" y="224"/>
                  </a:cubicBezTo>
                  <a:cubicBezTo>
                    <a:pt x="1442" y="283"/>
                    <a:pt x="1532" y="343"/>
                    <a:pt x="1606" y="447"/>
                  </a:cubicBezTo>
                  <a:cubicBezTo>
                    <a:pt x="1651" y="506"/>
                    <a:pt x="1680" y="566"/>
                    <a:pt x="1710" y="625"/>
                  </a:cubicBezTo>
                  <a:cubicBezTo>
                    <a:pt x="1725" y="699"/>
                    <a:pt x="1740" y="774"/>
                    <a:pt x="1740" y="848"/>
                  </a:cubicBezTo>
                  <a:cubicBezTo>
                    <a:pt x="1740" y="967"/>
                    <a:pt x="1710" y="1071"/>
                    <a:pt x="1651" y="1160"/>
                  </a:cubicBezTo>
                  <a:cubicBezTo>
                    <a:pt x="1591" y="1234"/>
                    <a:pt x="1517" y="1279"/>
                    <a:pt x="1413" y="1294"/>
                  </a:cubicBezTo>
                  <a:lnTo>
                    <a:pt x="1413" y="506"/>
                  </a:lnTo>
                  <a:lnTo>
                    <a:pt x="1264" y="506"/>
                  </a:lnTo>
                  <a:lnTo>
                    <a:pt x="1264" y="655"/>
                  </a:lnTo>
                  <a:cubicBezTo>
                    <a:pt x="1220" y="595"/>
                    <a:pt x="1160" y="551"/>
                    <a:pt x="1116" y="521"/>
                  </a:cubicBezTo>
                  <a:cubicBezTo>
                    <a:pt x="1056" y="506"/>
                    <a:pt x="997" y="491"/>
                    <a:pt x="922" y="491"/>
                  </a:cubicBezTo>
                  <a:cubicBezTo>
                    <a:pt x="789" y="491"/>
                    <a:pt x="699" y="536"/>
                    <a:pt x="625" y="625"/>
                  </a:cubicBezTo>
                  <a:cubicBezTo>
                    <a:pt x="536" y="714"/>
                    <a:pt x="506" y="833"/>
                    <a:pt x="506" y="967"/>
                  </a:cubicBezTo>
                  <a:cubicBezTo>
                    <a:pt x="506" y="1116"/>
                    <a:pt x="536" y="1234"/>
                    <a:pt x="610" y="1324"/>
                  </a:cubicBezTo>
                  <a:cubicBezTo>
                    <a:pt x="699" y="1413"/>
                    <a:pt x="789" y="1457"/>
                    <a:pt x="922" y="1457"/>
                  </a:cubicBezTo>
                  <a:cubicBezTo>
                    <a:pt x="997" y="1457"/>
                    <a:pt x="1056" y="1442"/>
                    <a:pt x="1116" y="1413"/>
                  </a:cubicBezTo>
                  <a:cubicBezTo>
                    <a:pt x="1160" y="1383"/>
                    <a:pt x="1220" y="1338"/>
                    <a:pt x="1264" y="1294"/>
                  </a:cubicBezTo>
                  <a:lnTo>
                    <a:pt x="1264" y="1457"/>
                  </a:lnTo>
                  <a:cubicBezTo>
                    <a:pt x="1457" y="1457"/>
                    <a:pt x="1621" y="1398"/>
                    <a:pt x="1725" y="1279"/>
                  </a:cubicBezTo>
                  <a:cubicBezTo>
                    <a:pt x="1844" y="1175"/>
                    <a:pt x="1903" y="1026"/>
                    <a:pt x="1903" y="848"/>
                  </a:cubicBezTo>
                  <a:cubicBezTo>
                    <a:pt x="1903" y="759"/>
                    <a:pt x="1888" y="670"/>
                    <a:pt x="1859" y="581"/>
                  </a:cubicBezTo>
                  <a:cubicBezTo>
                    <a:pt x="1829" y="506"/>
                    <a:pt x="1784" y="432"/>
                    <a:pt x="1740" y="358"/>
                  </a:cubicBezTo>
                  <a:cubicBezTo>
                    <a:pt x="1651" y="239"/>
                    <a:pt x="1532" y="150"/>
                    <a:pt x="1413" y="90"/>
                  </a:cubicBezTo>
                  <a:cubicBezTo>
                    <a:pt x="1279" y="31"/>
                    <a:pt x="1130" y="1"/>
                    <a:pt x="9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2"/>
            <p:cNvSpPr/>
            <p:nvPr/>
          </p:nvSpPr>
          <p:spPr>
            <a:xfrm>
              <a:off x="5443225" y="2612650"/>
              <a:ext cx="23800" cy="40150"/>
            </a:xfrm>
            <a:custGeom>
              <a:rect b="b" l="l" r="r" t="t"/>
              <a:pathLst>
                <a:path extrusionOk="0" h="1606" w="952">
                  <a:moveTo>
                    <a:pt x="387" y="1"/>
                  </a:moveTo>
                  <a:lnTo>
                    <a:pt x="1" y="75"/>
                  </a:lnTo>
                  <a:lnTo>
                    <a:pt x="1" y="283"/>
                  </a:lnTo>
                  <a:lnTo>
                    <a:pt x="387" y="209"/>
                  </a:lnTo>
                  <a:lnTo>
                    <a:pt x="387" y="1427"/>
                  </a:lnTo>
                  <a:lnTo>
                    <a:pt x="30" y="1427"/>
                  </a:lnTo>
                  <a:lnTo>
                    <a:pt x="30" y="1606"/>
                  </a:lnTo>
                  <a:lnTo>
                    <a:pt x="952" y="1606"/>
                  </a:lnTo>
                  <a:lnTo>
                    <a:pt x="952" y="1427"/>
                  </a:lnTo>
                  <a:lnTo>
                    <a:pt x="595" y="1427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2"/>
            <p:cNvSpPr/>
            <p:nvPr/>
          </p:nvSpPr>
          <p:spPr>
            <a:xfrm>
              <a:off x="5475550" y="2611900"/>
              <a:ext cx="27525" cy="41650"/>
            </a:xfrm>
            <a:custGeom>
              <a:rect b="b" l="l" r="r" t="t"/>
              <a:pathLst>
                <a:path extrusionOk="0" h="1666" w="1101">
                  <a:moveTo>
                    <a:pt x="535" y="179"/>
                  </a:moveTo>
                  <a:cubicBezTo>
                    <a:pt x="640" y="179"/>
                    <a:pt x="714" y="209"/>
                    <a:pt x="773" y="283"/>
                  </a:cubicBezTo>
                  <a:cubicBezTo>
                    <a:pt x="818" y="343"/>
                    <a:pt x="848" y="432"/>
                    <a:pt x="848" y="551"/>
                  </a:cubicBezTo>
                  <a:cubicBezTo>
                    <a:pt x="848" y="670"/>
                    <a:pt x="818" y="759"/>
                    <a:pt x="773" y="818"/>
                  </a:cubicBezTo>
                  <a:cubicBezTo>
                    <a:pt x="714" y="892"/>
                    <a:pt x="640" y="922"/>
                    <a:pt x="535" y="922"/>
                  </a:cubicBezTo>
                  <a:cubicBezTo>
                    <a:pt x="446" y="922"/>
                    <a:pt x="357" y="892"/>
                    <a:pt x="313" y="818"/>
                  </a:cubicBezTo>
                  <a:cubicBezTo>
                    <a:pt x="253" y="759"/>
                    <a:pt x="223" y="670"/>
                    <a:pt x="223" y="551"/>
                  </a:cubicBezTo>
                  <a:cubicBezTo>
                    <a:pt x="223" y="432"/>
                    <a:pt x="253" y="343"/>
                    <a:pt x="313" y="283"/>
                  </a:cubicBezTo>
                  <a:cubicBezTo>
                    <a:pt x="357" y="209"/>
                    <a:pt x="446" y="179"/>
                    <a:pt x="535" y="179"/>
                  </a:cubicBezTo>
                  <a:close/>
                  <a:moveTo>
                    <a:pt x="535" y="1"/>
                  </a:moveTo>
                  <a:cubicBezTo>
                    <a:pt x="372" y="1"/>
                    <a:pt x="253" y="60"/>
                    <a:pt x="149" y="149"/>
                  </a:cubicBezTo>
                  <a:cubicBezTo>
                    <a:pt x="45" y="253"/>
                    <a:pt x="0" y="387"/>
                    <a:pt x="0" y="551"/>
                  </a:cubicBezTo>
                  <a:cubicBezTo>
                    <a:pt x="0" y="714"/>
                    <a:pt x="45" y="848"/>
                    <a:pt x="149" y="952"/>
                  </a:cubicBezTo>
                  <a:cubicBezTo>
                    <a:pt x="238" y="1041"/>
                    <a:pt x="357" y="1086"/>
                    <a:pt x="521" y="1086"/>
                  </a:cubicBezTo>
                  <a:cubicBezTo>
                    <a:pt x="595" y="1086"/>
                    <a:pt x="669" y="1071"/>
                    <a:pt x="729" y="1041"/>
                  </a:cubicBezTo>
                  <a:cubicBezTo>
                    <a:pt x="803" y="1011"/>
                    <a:pt x="848" y="967"/>
                    <a:pt x="892" y="907"/>
                  </a:cubicBezTo>
                  <a:lnTo>
                    <a:pt x="892" y="907"/>
                  </a:lnTo>
                  <a:cubicBezTo>
                    <a:pt x="877" y="1101"/>
                    <a:pt x="833" y="1249"/>
                    <a:pt x="758" y="1338"/>
                  </a:cubicBezTo>
                  <a:cubicBezTo>
                    <a:pt x="684" y="1427"/>
                    <a:pt x="580" y="1487"/>
                    <a:pt x="431" y="1487"/>
                  </a:cubicBezTo>
                  <a:cubicBezTo>
                    <a:pt x="387" y="1487"/>
                    <a:pt x="327" y="1472"/>
                    <a:pt x="268" y="1457"/>
                  </a:cubicBezTo>
                  <a:cubicBezTo>
                    <a:pt x="209" y="1442"/>
                    <a:pt x="164" y="1427"/>
                    <a:pt x="105" y="1398"/>
                  </a:cubicBezTo>
                  <a:lnTo>
                    <a:pt x="105" y="1606"/>
                  </a:lnTo>
                  <a:cubicBezTo>
                    <a:pt x="164" y="1621"/>
                    <a:pt x="223" y="1636"/>
                    <a:pt x="283" y="1650"/>
                  </a:cubicBezTo>
                  <a:cubicBezTo>
                    <a:pt x="342" y="1665"/>
                    <a:pt x="387" y="1665"/>
                    <a:pt x="446" y="1665"/>
                  </a:cubicBezTo>
                  <a:cubicBezTo>
                    <a:pt x="640" y="1665"/>
                    <a:pt x="803" y="1591"/>
                    <a:pt x="922" y="1442"/>
                  </a:cubicBezTo>
                  <a:cubicBezTo>
                    <a:pt x="1041" y="1294"/>
                    <a:pt x="1100" y="1086"/>
                    <a:pt x="1100" y="833"/>
                  </a:cubicBezTo>
                  <a:cubicBezTo>
                    <a:pt x="1100" y="566"/>
                    <a:pt x="1056" y="357"/>
                    <a:pt x="966" y="224"/>
                  </a:cubicBezTo>
                  <a:cubicBezTo>
                    <a:pt x="862" y="75"/>
                    <a:pt x="729" y="1"/>
                    <a:pt x="5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2"/>
            <p:cNvSpPr/>
            <p:nvPr/>
          </p:nvSpPr>
          <p:spPr>
            <a:xfrm>
              <a:off x="5508625" y="2622675"/>
              <a:ext cx="29000" cy="30125"/>
            </a:xfrm>
            <a:custGeom>
              <a:rect b="b" l="l" r="r" t="t"/>
              <a:pathLst>
                <a:path extrusionOk="0" h="1205" w="1160">
                  <a:moveTo>
                    <a:pt x="45" y="1"/>
                  </a:moveTo>
                  <a:lnTo>
                    <a:pt x="461" y="580"/>
                  </a:lnTo>
                  <a:lnTo>
                    <a:pt x="0" y="1205"/>
                  </a:lnTo>
                  <a:lnTo>
                    <a:pt x="238" y="1205"/>
                  </a:lnTo>
                  <a:lnTo>
                    <a:pt x="580" y="729"/>
                  </a:lnTo>
                  <a:lnTo>
                    <a:pt x="936" y="1205"/>
                  </a:lnTo>
                  <a:lnTo>
                    <a:pt x="1159" y="1205"/>
                  </a:lnTo>
                  <a:lnTo>
                    <a:pt x="713" y="580"/>
                  </a:lnTo>
                  <a:lnTo>
                    <a:pt x="1144" y="1"/>
                  </a:lnTo>
                  <a:lnTo>
                    <a:pt x="907" y="1"/>
                  </a:lnTo>
                  <a:lnTo>
                    <a:pt x="595" y="432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2"/>
            <p:cNvSpPr/>
            <p:nvPr/>
          </p:nvSpPr>
          <p:spPr>
            <a:xfrm>
              <a:off x="5545400" y="2612650"/>
              <a:ext cx="23800" cy="40150"/>
            </a:xfrm>
            <a:custGeom>
              <a:rect b="b" l="l" r="r" t="t"/>
              <a:pathLst>
                <a:path extrusionOk="0" h="1606" w="952">
                  <a:moveTo>
                    <a:pt x="387" y="1"/>
                  </a:moveTo>
                  <a:lnTo>
                    <a:pt x="0" y="75"/>
                  </a:lnTo>
                  <a:lnTo>
                    <a:pt x="0" y="283"/>
                  </a:lnTo>
                  <a:lnTo>
                    <a:pt x="387" y="209"/>
                  </a:lnTo>
                  <a:lnTo>
                    <a:pt x="387" y="1427"/>
                  </a:lnTo>
                  <a:lnTo>
                    <a:pt x="45" y="1427"/>
                  </a:lnTo>
                  <a:lnTo>
                    <a:pt x="45" y="1606"/>
                  </a:lnTo>
                  <a:lnTo>
                    <a:pt x="952" y="1606"/>
                  </a:lnTo>
                  <a:lnTo>
                    <a:pt x="952" y="1427"/>
                  </a:lnTo>
                  <a:lnTo>
                    <a:pt x="610" y="1427"/>
                  </a:lnTo>
                  <a:lnTo>
                    <a:pt x="61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2"/>
            <p:cNvSpPr/>
            <p:nvPr/>
          </p:nvSpPr>
          <p:spPr>
            <a:xfrm>
              <a:off x="5577725" y="2611900"/>
              <a:ext cx="27875" cy="41650"/>
            </a:xfrm>
            <a:custGeom>
              <a:rect b="b" l="l" r="r" t="t"/>
              <a:pathLst>
                <a:path extrusionOk="0" h="1666" w="1115">
                  <a:moveTo>
                    <a:pt x="535" y="179"/>
                  </a:moveTo>
                  <a:cubicBezTo>
                    <a:pt x="639" y="179"/>
                    <a:pt x="714" y="209"/>
                    <a:pt x="773" y="283"/>
                  </a:cubicBezTo>
                  <a:cubicBezTo>
                    <a:pt x="833" y="343"/>
                    <a:pt x="862" y="432"/>
                    <a:pt x="862" y="551"/>
                  </a:cubicBezTo>
                  <a:cubicBezTo>
                    <a:pt x="862" y="670"/>
                    <a:pt x="833" y="759"/>
                    <a:pt x="773" y="818"/>
                  </a:cubicBezTo>
                  <a:cubicBezTo>
                    <a:pt x="714" y="892"/>
                    <a:pt x="639" y="922"/>
                    <a:pt x="535" y="922"/>
                  </a:cubicBezTo>
                  <a:cubicBezTo>
                    <a:pt x="446" y="922"/>
                    <a:pt x="372" y="892"/>
                    <a:pt x="312" y="818"/>
                  </a:cubicBezTo>
                  <a:cubicBezTo>
                    <a:pt x="253" y="759"/>
                    <a:pt x="223" y="670"/>
                    <a:pt x="223" y="551"/>
                  </a:cubicBezTo>
                  <a:cubicBezTo>
                    <a:pt x="223" y="432"/>
                    <a:pt x="253" y="343"/>
                    <a:pt x="312" y="283"/>
                  </a:cubicBezTo>
                  <a:cubicBezTo>
                    <a:pt x="372" y="209"/>
                    <a:pt x="446" y="179"/>
                    <a:pt x="535" y="179"/>
                  </a:cubicBezTo>
                  <a:close/>
                  <a:moveTo>
                    <a:pt x="535" y="1"/>
                  </a:moveTo>
                  <a:cubicBezTo>
                    <a:pt x="372" y="1"/>
                    <a:pt x="253" y="60"/>
                    <a:pt x="149" y="149"/>
                  </a:cubicBezTo>
                  <a:cubicBezTo>
                    <a:pt x="60" y="253"/>
                    <a:pt x="0" y="387"/>
                    <a:pt x="0" y="551"/>
                  </a:cubicBezTo>
                  <a:cubicBezTo>
                    <a:pt x="0" y="714"/>
                    <a:pt x="60" y="848"/>
                    <a:pt x="149" y="952"/>
                  </a:cubicBezTo>
                  <a:cubicBezTo>
                    <a:pt x="238" y="1041"/>
                    <a:pt x="372" y="1086"/>
                    <a:pt x="520" y="1086"/>
                  </a:cubicBezTo>
                  <a:cubicBezTo>
                    <a:pt x="610" y="1086"/>
                    <a:pt x="669" y="1071"/>
                    <a:pt x="743" y="1041"/>
                  </a:cubicBezTo>
                  <a:cubicBezTo>
                    <a:pt x="803" y="1011"/>
                    <a:pt x="847" y="967"/>
                    <a:pt x="892" y="907"/>
                  </a:cubicBezTo>
                  <a:lnTo>
                    <a:pt x="892" y="907"/>
                  </a:lnTo>
                  <a:cubicBezTo>
                    <a:pt x="877" y="1101"/>
                    <a:pt x="847" y="1249"/>
                    <a:pt x="758" y="1338"/>
                  </a:cubicBezTo>
                  <a:cubicBezTo>
                    <a:pt x="684" y="1427"/>
                    <a:pt x="580" y="1487"/>
                    <a:pt x="446" y="1487"/>
                  </a:cubicBezTo>
                  <a:cubicBezTo>
                    <a:pt x="387" y="1487"/>
                    <a:pt x="327" y="1472"/>
                    <a:pt x="268" y="1457"/>
                  </a:cubicBezTo>
                  <a:cubicBezTo>
                    <a:pt x="223" y="1442"/>
                    <a:pt x="164" y="1427"/>
                    <a:pt x="104" y="1398"/>
                  </a:cubicBezTo>
                  <a:lnTo>
                    <a:pt x="104" y="1606"/>
                  </a:lnTo>
                  <a:cubicBezTo>
                    <a:pt x="164" y="1621"/>
                    <a:pt x="223" y="1636"/>
                    <a:pt x="283" y="1650"/>
                  </a:cubicBezTo>
                  <a:cubicBezTo>
                    <a:pt x="342" y="1665"/>
                    <a:pt x="402" y="1665"/>
                    <a:pt x="446" y="1665"/>
                  </a:cubicBezTo>
                  <a:cubicBezTo>
                    <a:pt x="654" y="1665"/>
                    <a:pt x="818" y="1591"/>
                    <a:pt x="937" y="1442"/>
                  </a:cubicBezTo>
                  <a:cubicBezTo>
                    <a:pt x="1055" y="1294"/>
                    <a:pt x="1115" y="1086"/>
                    <a:pt x="1115" y="833"/>
                  </a:cubicBezTo>
                  <a:cubicBezTo>
                    <a:pt x="1115" y="566"/>
                    <a:pt x="1055" y="357"/>
                    <a:pt x="966" y="224"/>
                  </a:cubicBezTo>
                  <a:cubicBezTo>
                    <a:pt x="862" y="75"/>
                    <a:pt x="729" y="1"/>
                    <a:pt x="5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2"/>
            <p:cNvSpPr/>
            <p:nvPr/>
          </p:nvSpPr>
          <p:spPr>
            <a:xfrm>
              <a:off x="6154700" y="2513825"/>
              <a:ext cx="23800" cy="40150"/>
            </a:xfrm>
            <a:custGeom>
              <a:rect b="b" l="l" r="r" t="t"/>
              <a:pathLst>
                <a:path extrusionOk="0" h="1606" w="952">
                  <a:moveTo>
                    <a:pt x="387" y="0"/>
                  </a:moveTo>
                  <a:lnTo>
                    <a:pt x="1" y="75"/>
                  </a:lnTo>
                  <a:lnTo>
                    <a:pt x="1" y="268"/>
                  </a:lnTo>
                  <a:lnTo>
                    <a:pt x="387" y="194"/>
                  </a:lnTo>
                  <a:lnTo>
                    <a:pt x="387" y="1412"/>
                  </a:lnTo>
                  <a:lnTo>
                    <a:pt x="30" y="1412"/>
                  </a:lnTo>
                  <a:lnTo>
                    <a:pt x="30" y="1605"/>
                  </a:lnTo>
                  <a:lnTo>
                    <a:pt x="952" y="1605"/>
                  </a:lnTo>
                  <a:lnTo>
                    <a:pt x="952" y="1412"/>
                  </a:lnTo>
                  <a:lnTo>
                    <a:pt x="595" y="141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2"/>
            <p:cNvSpPr/>
            <p:nvPr/>
          </p:nvSpPr>
          <p:spPr>
            <a:xfrm>
              <a:off x="6185175" y="2523850"/>
              <a:ext cx="29000" cy="30125"/>
            </a:xfrm>
            <a:custGeom>
              <a:rect b="b" l="l" r="r" t="t"/>
              <a:pathLst>
                <a:path extrusionOk="0" h="1205" w="1160">
                  <a:moveTo>
                    <a:pt x="45" y="1"/>
                  </a:moveTo>
                  <a:lnTo>
                    <a:pt x="461" y="565"/>
                  </a:lnTo>
                  <a:lnTo>
                    <a:pt x="0" y="1204"/>
                  </a:lnTo>
                  <a:lnTo>
                    <a:pt x="238" y="1204"/>
                  </a:lnTo>
                  <a:lnTo>
                    <a:pt x="580" y="729"/>
                  </a:lnTo>
                  <a:lnTo>
                    <a:pt x="937" y="1204"/>
                  </a:lnTo>
                  <a:lnTo>
                    <a:pt x="1159" y="1204"/>
                  </a:lnTo>
                  <a:lnTo>
                    <a:pt x="699" y="580"/>
                  </a:lnTo>
                  <a:lnTo>
                    <a:pt x="1145" y="1"/>
                  </a:lnTo>
                  <a:lnTo>
                    <a:pt x="907" y="1"/>
                  </a:lnTo>
                  <a:lnTo>
                    <a:pt x="595" y="432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2"/>
            <p:cNvSpPr/>
            <p:nvPr/>
          </p:nvSpPr>
          <p:spPr>
            <a:xfrm>
              <a:off x="6220100" y="2513075"/>
              <a:ext cx="25275" cy="40900"/>
            </a:xfrm>
            <a:custGeom>
              <a:rect b="b" l="l" r="r" t="t"/>
              <a:pathLst>
                <a:path extrusionOk="0" h="1636" w="1011">
                  <a:moveTo>
                    <a:pt x="461" y="1"/>
                  </a:moveTo>
                  <a:cubicBezTo>
                    <a:pt x="401" y="1"/>
                    <a:pt x="327" y="16"/>
                    <a:pt x="253" y="30"/>
                  </a:cubicBezTo>
                  <a:cubicBezTo>
                    <a:pt x="179" y="45"/>
                    <a:pt x="89" y="75"/>
                    <a:pt x="15" y="105"/>
                  </a:cubicBezTo>
                  <a:lnTo>
                    <a:pt x="15" y="328"/>
                  </a:lnTo>
                  <a:cubicBezTo>
                    <a:pt x="89" y="283"/>
                    <a:pt x="179" y="239"/>
                    <a:pt x="253" y="224"/>
                  </a:cubicBezTo>
                  <a:cubicBezTo>
                    <a:pt x="327" y="194"/>
                    <a:pt x="401" y="179"/>
                    <a:pt x="461" y="179"/>
                  </a:cubicBezTo>
                  <a:cubicBezTo>
                    <a:pt x="565" y="179"/>
                    <a:pt x="639" y="209"/>
                    <a:pt x="699" y="268"/>
                  </a:cubicBezTo>
                  <a:cubicBezTo>
                    <a:pt x="758" y="313"/>
                    <a:pt x="788" y="387"/>
                    <a:pt x="788" y="476"/>
                  </a:cubicBezTo>
                  <a:cubicBezTo>
                    <a:pt x="788" y="521"/>
                    <a:pt x="773" y="580"/>
                    <a:pt x="743" y="625"/>
                  </a:cubicBezTo>
                  <a:cubicBezTo>
                    <a:pt x="714" y="684"/>
                    <a:pt x="669" y="744"/>
                    <a:pt x="595" y="833"/>
                  </a:cubicBezTo>
                  <a:cubicBezTo>
                    <a:pt x="565" y="878"/>
                    <a:pt x="476" y="967"/>
                    <a:pt x="327" y="1100"/>
                  </a:cubicBezTo>
                  <a:cubicBezTo>
                    <a:pt x="193" y="1249"/>
                    <a:pt x="75" y="1368"/>
                    <a:pt x="0" y="1442"/>
                  </a:cubicBezTo>
                  <a:lnTo>
                    <a:pt x="0" y="1635"/>
                  </a:lnTo>
                  <a:lnTo>
                    <a:pt x="1011" y="1635"/>
                  </a:lnTo>
                  <a:lnTo>
                    <a:pt x="1011" y="1442"/>
                  </a:lnTo>
                  <a:lnTo>
                    <a:pt x="253" y="1442"/>
                  </a:lnTo>
                  <a:cubicBezTo>
                    <a:pt x="431" y="1264"/>
                    <a:pt x="565" y="1130"/>
                    <a:pt x="669" y="1026"/>
                  </a:cubicBezTo>
                  <a:cubicBezTo>
                    <a:pt x="758" y="937"/>
                    <a:pt x="818" y="878"/>
                    <a:pt x="832" y="848"/>
                  </a:cubicBezTo>
                  <a:cubicBezTo>
                    <a:pt x="892" y="774"/>
                    <a:pt x="936" y="699"/>
                    <a:pt x="966" y="640"/>
                  </a:cubicBezTo>
                  <a:cubicBezTo>
                    <a:pt x="996" y="580"/>
                    <a:pt x="1011" y="521"/>
                    <a:pt x="1011" y="461"/>
                  </a:cubicBezTo>
                  <a:cubicBezTo>
                    <a:pt x="1011" y="313"/>
                    <a:pt x="951" y="209"/>
                    <a:pt x="862" y="120"/>
                  </a:cubicBezTo>
                  <a:cubicBezTo>
                    <a:pt x="758" y="45"/>
                    <a:pt x="624" y="1"/>
                    <a:pt x="4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6254650" y="2513075"/>
              <a:ext cx="27525" cy="41650"/>
            </a:xfrm>
            <a:custGeom>
              <a:rect b="b" l="l" r="r" t="t"/>
              <a:pathLst>
                <a:path extrusionOk="0" h="1666" w="1101">
                  <a:moveTo>
                    <a:pt x="550" y="179"/>
                  </a:moveTo>
                  <a:cubicBezTo>
                    <a:pt x="654" y="179"/>
                    <a:pt x="743" y="224"/>
                    <a:pt x="803" y="343"/>
                  </a:cubicBezTo>
                  <a:cubicBezTo>
                    <a:pt x="862" y="447"/>
                    <a:pt x="892" y="610"/>
                    <a:pt x="892" y="833"/>
                  </a:cubicBezTo>
                  <a:cubicBezTo>
                    <a:pt x="892" y="1056"/>
                    <a:pt x="862" y="1219"/>
                    <a:pt x="803" y="1323"/>
                  </a:cubicBezTo>
                  <a:cubicBezTo>
                    <a:pt x="743" y="1442"/>
                    <a:pt x="654" y="1487"/>
                    <a:pt x="550" y="1487"/>
                  </a:cubicBezTo>
                  <a:cubicBezTo>
                    <a:pt x="431" y="1487"/>
                    <a:pt x="357" y="1442"/>
                    <a:pt x="298" y="1323"/>
                  </a:cubicBezTo>
                  <a:cubicBezTo>
                    <a:pt x="238" y="1219"/>
                    <a:pt x="208" y="1056"/>
                    <a:pt x="208" y="833"/>
                  </a:cubicBezTo>
                  <a:cubicBezTo>
                    <a:pt x="208" y="610"/>
                    <a:pt x="238" y="447"/>
                    <a:pt x="298" y="343"/>
                  </a:cubicBezTo>
                  <a:cubicBezTo>
                    <a:pt x="357" y="224"/>
                    <a:pt x="431" y="179"/>
                    <a:pt x="550" y="179"/>
                  </a:cubicBezTo>
                  <a:close/>
                  <a:moveTo>
                    <a:pt x="550" y="1"/>
                  </a:moveTo>
                  <a:cubicBezTo>
                    <a:pt x="372" y="1"/>
                    <a:pt x="238" y="75"/>
                    <a:pt x="134" y="209"/>
                  </a:cubicBezTo>
                  <a:cubicBezTo>
                    <a:pt x="45" y="357"/>
                    <a:pt x="0" y="565"/>
                    <a:pt x="0" y="833"/>
                  </a:cubicBezTo>
                  <a:cubicBezTo>
                    <a:pt x="0" y="1100"/>
                    <a:pt x="45" y="1309"/>
                    <a:pt x="134" y="1442"/>
                  </a:cubicBezTo>
                  <a:cubicBezTo>
                    <a:pt x="238" y="1591"/>
                    <a:pt x="372" y="1665"/>
                    <a:pt x="550" y="1665"/>
                  </a:cubicBezTo>
                  <a:cubicBezTo>
                    <a:pt x="729" y="1665"/>
                    <a:pt x="862" y="1591"/>
                    <a:pt x="951" y="1442"/>
                  </a:cubicBezTo>
                  <a:cubicBezTo>
                    <a:pt x="1055" y="1309"/>
                    <a:pt x="1100" y="1100"/>
                    <a:pt x="1100" y="833"/>
                  </a:cubicBezTo>
                  <a:cubicBezTo>
                    <a:pt x="1100" y="565"/>
                    <a:pt x="1055" y="357"/>
                    <a:pt x="951" y="209"/>
                  </a:cubicBezTo>
                  <a:cubicBezTo>
                    <a:pt x="862" y="75"/>
                    <a:pt x="729" y="1"/>
                    <a:pt x="5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2"/>
            <p:cNvSpPr/>
            <p:nvPr/>
          </p:nvSpPr>
          <p:spPr>
            <a:xfrm>
              <a:off x="6290300" y="2513825"/>
              <a:ext cx="25675" cy="40150"/>
            </a:xfrm>
            <a:custGeom>
              <a:rect b="b" l="l" r="r" t="t"/>
              <a:pathLst>
                <a:path extrusionOk="0" h="1606" w="1027">
                  <a:moveTo>
                    <a:pt x="1" y="0"/>
                  </a:moveTo>
                  <a:lnTo>
                    <a:pt x="1" y="179"/>
                  </a:lnTo>
                  <a:lnTo>
                    <a:pt x="774" y="179"/>
                  </a:lnTo>
                  <a:lnTo>
                    <a:pt x="224" y="1605"/>
                  </a:lnTo>
                  <a:lnTo>
                    <a:pt x="447" y="1605"/>
                  </a:lnTo>
                  <a:lnTo>
                    <a:pt x="1026" y="90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2"/>
            <p:cNvSpPr/>
            <p:nvPr/>
          </p:nvSpPr>
          <p:spPr>
            <a:xfrm>
              <a:off x="6324875" y="2513075"/>
              <a:ext cx="26400" cy="41650"/>
            </a:xfrm>
            <a:custGeom>
              <a:rect b="b" l="l" r="r" t="t"/>
              <a:pathLst>
                <a:path extrusionOk="0" h="1666" w="1056">
                  <a:moveTo>
                    <a:pt x="490" y="1"/>
                  </a:moveTo>
                  <a:cubicBezTo>
                    <a:pt x="416" y="1"/>
                    <a:pt x="357" y="1"/>
                    <a:pt x="282" y="16"/>
                  </a:cubicBezTo>
                  <a:cubicBezTo>
                    <a:pt x="208" y="30"/>
                    <a:pt x="134" y="45"/>
                    <a:pt x="45" y="75"/>
                  </a:cubicBezTo>
                  <a:lnTo>
                    <a:pt x="45" y="268"/>
                  </a:lnTo>
                  <a:cubicBezTo>
                    <a:pt x="134" y="239"/>
                    <a:pt x="208" y="224"/>
                    <a:pt x="268" y="209"/>
                  </a:cubicBezTo>
                  <a:cubicBezTo>
                    <a:pt x="342" y="194"/>
                    <a:pt x="401" y="179"/>
                    <a:pt x="461" y="179"/>
                  </a:cubicBezTo>
                  <a:cubicBezTo>
                    <a:pt x="580" y="179"/>
                    <a:pt x="654" y="209"/>
                    <a:pt x="713" y="253"/>
                  </a:cubicBezTo>
                  <a:cubicBezTo>
                    <a:pt x="773" y="298"/>
                    <a:pt x="803" y="357"/>
                    <a:pt x="803" y="447"/>
                  </a:cubicBezTo>
                  <a:cubicBezTo>
                    <a:pt x="803" y="521"/>
                    <a:pt x="773" y="580"/>
                    <a:pt x="713" y="625"/>
                  </a:cubicBezTo>
                  <a:cubicBezTo>
                    <a:pt x="654" y="669"/>
                    <a:pt x="580" y="684"/>
                    <a:pt x="476" y="684"/>
                  </a:cubicBezTo>
                  <a:lnTo>
                    <a:pt x="282" y="684"/>
                  </a:lnTo>
                  <a:lnTo>
                    <a:pt x="282" y="863"/>
                  </a:lnTo>
                  <a:lnTo>
                    <a:pt x="461" y="863"/>
                  </a:lnTo>
                  <a:cubicBezTo>
                    <a:pt x="580" y="863"/>
                    <a:pt x="669" y="892"/>
                    <a:pt x="743" y="952"/>
                  </a:cubicBezTo>
                  <a:cubicBezTo>
                    <a:pt x="803" y="996"/>
                    <a:pt x="832" y="1071"/>
                    <a:pt x="832" y="1160"/>
                  </a:cubicBezTo>
                  <a:cubicBezTo>
                    <a:pt x="832" y="1264"/>
                    <a:pt x="803" y="1338"/>
                    <a:pt x="728" y="1398"/>
                  </a:cubicBezTo>
                  <a:cubicBezTo>
                    <a:pt x="669" y="1457"/>
                    <a:pt x="565" y="1472"/>
                    <a:pt x="416" y="1472"/>
                  </a:cubicBezTo>
                  <a:cubicBezTo>
                    <a:pt x="342" y="1472"/>
                    <a:pt x="268" y="1472"/>
                    <a:pt x="193" y="1457"/>
                  </a:cubicBezTo>
                  <a:cubicBezTo>
                    <a:pt x="134" y="1427"/>
                    <a:pt x="60" y="1413"/>
                    <a:pt x="0" y="1368"/>
                  </a:cubicBezTo>
                  <a:lnTo>
                    <a:pt x="0" y="1576"/>
                  </a:lnTo>
                  <a:cubicBezTo>
                    <a:pt x="74" y="1606"/>
                    <a:pt x="149" y="1621"/>
                    <a:pt x="223" y="1635"/>
                  </a:cubicBezTo>
                  <a:cubicBezTo>
                    <a:pt x="297" y="1650"/>
                    <a:pt x="357" y="1665"/>
                    <a:pt x="431" y="1665"/>
                  </a:cubicBezTo>
                  <a:cubicBezTo>
                    <a:pt x="624" y="1665"/>
                    <a:pt x="788" y="1621"/>
                    <a:pt x="892" y="1531"/>
                  </a:cubicBezTo>
                  <a:cubicBezTo>
                    <a:pt x="996" y="1442"/>
                    <a:pt x="1055" y="1323"/>
                    <a:pt x="1055" y="1160"/>
                  </a:cubicBezTo>
                  <a:cubicBezTo>
                    <a:pt x="1055" y="1056"/>
                    <a:pt x="1025" y="982"/>
                    <a:pt x="966" y="907"/>
                  </a:cubicBezTo>
                  <a:cubicBezTo>
                    <a:pt x="907" y="833"/>
                    <a:pt x="832" y="788"/>
                    <a:pt x="728" y="774"/>
                  </a:cubicBezTo>
                  <a:cubicBezTo>
                    <a:pt x="817" y="744"/>
                    <a:pt x="892" y="699"/>
                    <a:pt x="936" y="640"/>
                  </a:cubicBezTo>
                  <a:cubicBezTo>
                    <a:pt x="996" y="580"/>
                    <a:pt x="1011" y="506"/>
                    <a:pt x="1011" y="417"/>
                  </a:cubicBezTo>
                  <a:cubicBezTo>
                    <a:pt x="1011" y="283"/>
                    <a:pt x="966" y="194"/>
                    <a:pt x="877" y="120"/>
                  </a:cubicBezTo>
                  <a:cubicBezTo>
                    <a:pt x="773" y="45"/>
                    <a:pt x="654" y="1"/>
                    <a:pt x="4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6359425" y="2513075"/>
              <a:ext cx="27500" cy="41650"/>
            </a:xfrm>
            <a:custGeom>
              <a:rect b="b" l="l" r="r" t="t"/>
              <a:pathLst>
                <a:path extrusionOk="0" h="1666" w="1100">
                  <a:moveTo>
                    <a:pt x="580" y="744"/>
                  </a:moveTo>
                  <a:cubicBezTo>
                    <a:pt x="669" y="744"/>
                    <a:pt x="743" y="774"/>
                    <a:pt x="803" y="848"/>
                  </a:cubicBezTo>
                  <a:cubicBezTo>
                    <a:pt x="862" y="907"/>
                    <a:pt x="892" y="996"/>
                    <a:pt x="892" y="1115"/>
                  </a:cubicBezTo>
                  <a:cubicBezTo>
                    <a:pt x="892" y="1234"/>
                    <a:pt x="862" y="1323"/>
                    <a:pt x="803" y="1383"/>
                  </a:cubicBezTo>
                  <a:cubicBezTo>
                    <a:pt x="743" y="1457"/>
                    <a:pt x="669" y="1487"/>
                    <a:pt x="580" y="1487"/>
                  </a:cubicBezTo>
                  <a:cubicBezTo>
                    <a:pt x="476" y="1487"/>
                    <a:pt x="401" y="1457"/>
                    <a:pt x="342" y="1383"/>
                  </a:cubicBezTo>
                  <a:cubicBezTo>
                    <a:pt x="283" y="1323"/>
                    <a:pt x="253" y="1234"/>
                    <a:pt x="253" y="1115"/>
                  </a:cubicBezTo>
                  <a:cubicBezTo>
                    <a:pt x="253" y="996"/>
                    <a:pt x="283" y="907"/>
                    <a:pt x="342" y="848"/>
                  </a:cubicBezTo>
                  <a:cubicBezTo>
                    <a:pt x="401" y="774"/>
                    <a:pt x="476" y="744"/>
                    <a:pt x="580" y="744"/>
                  </a:cubicBezTo>
                  <a:close/>
                  <a:moveTo>
                    <a:pt x="669" y="1"/>
                  </a:moveTo>
                  <a:cubicBezTo>
                    <a:pt x="461" y="1"/>
                    <a:pt x="297" y="75"/>
                    <a:pt x="178" y="224"/>
                  </a:cubicBezTo>
                  <a:cubicBezTo>
                    <a:pt x="60" y="372"/>
                    <a:pt x="0" y="580"/>
                    <a:pt x="0" y="833"/>
                  </a:cubicBezTo>
                  <a:cubicBezTo>
                    <a:pt x="0" y="1100"/>
                    <a:pt x="45" y="1309"/>
                    <a:pt x="149" y="1442"/>
                  </a:cubicBezTo>
                  <a:cubicBezTo>
                    <a:pt x="253" y="1591"/>
                    <a:pt x="387" y="1665"/>
                    <a:pt x="580" y="1665"/>
                  </a:cubicBezTo>
                  <a:cubicBezTo>
                    <a:pt x="728" y="1665"/>
                    <a:pt x="862" y="1606"/>
                    <a:pt x="966" y="1517"/>
                  </a:cubicBezTo>
                  <a:cubicBezTo>
                    <a:pt x="1055" y="1413"/>
                    <a:pt x="1100" y="1279"/>
                    <a:pt x="1100" y="1115"/>
                  </a:cubicBezTo>
                  <a:cubicBezTo>
                    <a:pt x="1100" y="952"/>
                    <a:pt x="1055" y="818"/>
                    <a:pt x="966" y="714"/>
                  </a:cubicBezTo>
                  <a:cubicBezTo>
                    <a:pt x="877" y="625"/>
                    <a:pt x="743" y="580"/>
                    <a:pt x="580" y="580"/>
                  </a:cubicBezTo>
                  <a:cubicBezTo>
                    <a:pt x="505" y="580"/>
                    <a:pt x="446" y="595"/>
                    <a:pt x="372" y="625"/>
                  </a:cubicBezTo>
                  <a:cubicBezTo>
                    <a:pt x="312" y="655"/>
                    <a:pt x="253" y="699"/>
                    <a:pt x="223" y="759"/>
                  </a:cubicBezTo>
                  <a:cubicBezTo>
                    <a:pt x="223" y="565"/>
                    <a:pt x="268" y="432"/>
                    <a:pt x="342" y="328"/>
                  </a:cubicBezTo>
                  <a:cubicBezTo>
                    <a:pt x="416" y="239"/>
                    <a:pt x="535" y="179"/>
                    <a:pt x="669" y="179"/>
                  </a:cubicBezTo>
                  <a:cubicBezTo>
                    <a:pt x="728" y="179"/>
                    <a:pt x="788" y="194"/>
                    <a:pt x="832" y="209"/>
                  </a:cubicBezTo>
                  <a:cubicBezTo>
                    <a:pt x="892" y="224"/>
                    <a:pt x="951" y="239"/>
                    <a:pt x="996" y="268"/>
                  </a:cubicBezTo>
                  <a:lnTo>
                    <a:pt x="996" y="60"/>
                  </a:lnTo>
                  <a:cubicBezTo>
                    <a:pt x="936" y="45"/>
                    <a:pt x="892" y="30"/>
                    <a:pt x="832" y="16"/>
                  </a:cubicBezTo>
                  <a:cubicBezTo>
                    <a:pt x="773" y="1"/>
                    <a:pt x="713" y="1"/>
                    <a:pt x="6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1" name="Google Shape;1241;p32"/>
          <p:cNvSpPr txBox="1"/>
          <p:nvPr/>
        </p:nvSpPr>
        <p:spPr>
          <a:xfrm>
            <a:off x="56550" y="3371975"/>
            <a:ext cx="2355300" cy="13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Other notes: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Batch normalization after all CNN, FC layers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RELU activation after batch normalization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Sigmoid activation for output layer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33"/>
          <p:cNvSpPr txBox="1"/>
          <p:nvPr>
            <p:ph type="title"/>
          </p:nvPr>
        </p:nvSpPr>
        <p:spPr>
          <a:xfrm>
            <a:off x="-5" y="0"/>
            <a:ext cx="1580100" cy="6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grpSp>
        <p:nvGrpSpPr>
          <p:cNvPr id="1247" name="Google Shape;1247;p33"/>
          <p:cNvGrpSpPr/>
          <p:nvPr/>
        </p:nvGrpSpPr>
        <p:grpSpPr>
          <a:xfrm>
            <a:off x="805196" y="747663"/>
            <a:ext cx="1912315" cy="2726438"/>
            <a:chOff x="590400" y="593400"/>
            <a:chExt cx="6918650" cy="7172950"/>
          </a:xfrm>
        </p:grpSpPr>
        <p:sp>
          <p:nvSpPr>
            <p:cNvPr id="1248" name="Google Shape;1248;p33"/>
            <p:cNvSpPr/>
            <p:nvPr/>
          </p:nvSpPr>
          <p:spPr>
            <a:xfrm>
              <a:off x="1420425" y="4530425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3"/>
            <p:cNvSpPr/>
            <p:nvPr/>
          </p:nvSpPr>
          <p:spPr>
            <a:xfrm>
              <a:off x="1420425" y="4530425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3"/>
            <p:cNvSpPr/>
            <p:nvPr/>
          </p:nvSpPr>
          <p:spPr>
            <a:xfrm>
              <a:off x="1420425" y="4236575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3"/>
            <p:cNvSpPr/>
            <p:nvPr/>
          </p:nvSpPr>
          <p:spPr>
            <a:xfrm>
              <a:off x="1420425" y="4236575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3"/>
            <p:cNvSpPr/>
            <p:nvPr/>
          </p:nvSpPr>
          <p:spPr>
            <a:xfrm>
              <a:off x="1420425" y="3942700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3"/>
            <p:cNvSpPr/>
            <p:nvPr/>
          </p:nvSpPr>
          <p:spPr>
            <a:xfrm>
              <a:off x="1420425" y="3942700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3"/>
            <p:cNvSpPr/>
            <p:nvPr/>
          </p:nvSpPr>
          <p:spPr>
            <a:xfrm>
              <a:off x="1420425" y="3648850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3"/>
            <p:cNvSpPr/>
            <p:nvPr/>
          </p:nvSpPr>
          <p:spPr>
            <a:xfrm>
              <a:off x="1420425" y="3648850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3"/>
            <p:cNvSpPr/>
            <p:nvPr/>
          </p:nvSpPr>
          <p:spPr>
            <a:xfrm>
              <a:off x="1420425" y="3353275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3"/>
            <p:cNvSpPr/>
            <p:nvPr/>
          </p:nvSpPr>
          <p:spPr>
            <a:xfrm>
              <a:off x="1420425" y="3353275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3"/>
            <p:cNvSpPr/>
            <p:nvPr/>
          </p:nvSpPr>
          <p:spPr>
            <a:xfrm>
              <a:off x="1420425" y="3059400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3"/>
            <p:cNvSpPr/>
            <p:nvPr/>
          </p:nvSpPr>
          <p:spPr>
            <a:xfrm>
              <a:off x="1420425" y="3059400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3"/>
            <p:cNvSpPr/>
            <p:nvPr/>
          </p:nvSpPr>
          <p:spPr>
            <a:xfrm>
              <a:off x="1420425" y="2765550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3"/>
            <p:cNvSpPr/>
            <p:nvPr/>
          </p:nvSpPr>
          <p:spPr>
            <a:xfrm>
              <a:off x="1420425" y="2765550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3"/>
            <p:cNvSpPr/>
            <p:nvPr/>
          </p:nvSpPr>
          <p:spPr>
            <a:xfrm>
              <a:off x="1420425" y="2471700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3"/>
            <p:cNvSpPr/>
            <p:nvPr/>
          </p:nvSpPr>
          <p:spPr>
            <a:xfrm>
              <a:off x="1420425" y="2471700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3"/>
            <p:cNvSpPr/>
            <p:nvPr/>
          </p:nvSpPr>
          <p:spPr>
            <a:xfrm>
              <a:off x="1420425" y="2177825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3"/>
            <p:cNvSpPr/>
            <p:nvPr/>
          </p:nvSpPr>
          <p:spPr>
            <a:xfrm>
              <a:off x="1420425" y="2177825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3"/>
            <p:cNvSpPr/>
            <p:nvPr/>
          </p:nvSpPr>
          <p:spPr>
            <a:xfrm>
              <a:off x="1420425" y="1883975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3"/>
            <p:cNvSpPr/>
            <p:nvPr/>
          </p:nvSpPr>
          <p:spPr>
            <a:xfrm>
              <a:off x="1420425" y="1883975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3"/>
            <p:cNvSpPr/>
            <p:nvPr/>
          </p:nvSpPr>
          <p:spPr>
            <a:xfrm>
              <a:off x="1420425" y="1588400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3"/>
            <p:cNvSpPr/>
            <p:nvPr/>
          </p:nvSpPr>
          <p:spPr>
            <a:xfrm>
              <a:off x="1420425" y="1588400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3"/>
            <p:cNvSpPr/>
            <p:nvPr/>
          </p:nvSpPr>
          <p:spPr>
            <a:xfrm>
              <a:off x="1420425" y="1294525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3"/>
            <p:cNvSpPr/>
            <p:nvPr/>
          </p:nvSpPr>
          <p:spPr>
            <a:xfrm>
              <a:off x="1420425" y="1294525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3"/>
            <p:cNvSpPr/>
            <p:nvPr/>
          </p:nvSpPr>
          <p:spPr>
            <a:xfrm>
              <a:off x="1420425" y="1000675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3"/>
            <p:cNvSpPr/>
            <p:nvPr/>
          </p:nvSpPr>
          <p:spPr>
            <a:xfrm>
              <a:off x="1420425" y="1000675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3"/>
            <p:cNvSpPr/>
            <p:nvPr/>
          </p:nvSpPr>
          <p:spPr>
            <a:xfrm>
              <a:off x="1420425" y="706825"/>
              <a:ext cx="106575" cy="0"/>
            </a:xfrm>
            <a:custGeom>
              <a:rect b="b" l="l" r="r" t="t"/>
              <a:pathLst>
                <a:path extrusionOk="0" h="0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3"/>
            <p:cNvSpPr/>
            <p:nvPr/>
          </p:nvSpPr>
          <p:spPr>
            <a:xfrm>
              <a:off x="1420425" y="706825"/>
              <a:ext cx="106575" cy="0"/>
            </a:xfrm>
            <a:custGeom>
              <a:rect b="b" l="l" r="r" t="t"/>
              <a:pathLst>
                <a:path extrusionOk="0" fill="none" h="0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3"/>
            <p:cNvSpPr/>
            <p:nvPr/>
          </p:nvSpPr>
          <p:spPr>
            <a:xfrm>
              <a:off x="590400" y="4417000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613" y="757"/>
                  </a:moveTo>
                  <a:cubicBezTo>
                    <a:pt x="3163" y="757"/>
                    <a:pt x="3506" y="1032"/>
                    <a:pt x="3781" y="1582"/>
                  </a:cubicBezTo>
                  <a:cubicBezTo>
                    <a:pt x="4056" y="2063"/>
                    <a:pt x="4194" y="2819"/>
                    <a:pt x="4194" y="3850"/>
                  </a:cubicBezTo>
                  <a:cubicBezTo>
                    <a:pt x="4194" y="4881"/>
                    <a:pt x="4056" y="5706"/>
                    <a:pt x="3781" y="6187"/>
                  </a:cubicBezTo>
                  <a:cubicBezTo>
                    <a:pt x="3506" y="6737"/>
                    <a:pt x="3163" y="6943"/>
                    <a:pt x="2613" y="6943"/>
                  </a:cubicBezTo>
                  <a:cubicBezTo>
                    <a:pt x="2063" y="6943"/>
                    <a:pt x="1719" y="6737"/>
                    <a:pt x="1444" y="6187"/>
                  </a:cubicBezTo>
                  <a:cubicBezTo>
                    <a:pt x="1169" y="5706"/>
                    <a:pt x="1032" y="4881"/>
                    <a:pt x="1032" y="3850"/>
                  </a:cubicBezTo>
                  <a:cubicBezTo>
                    <a:pt x="1032" y="2819"/>
                    <a:pt x="1169" y="2063"/>
                    <a:pt x="1444" y="1582"/>
                  </a:cubicBezTo>
                  <a:cubicBezTo>
                    <a:pt x="1719" y="1032"/>
                    <a:pt x="2063" y="757"/>
                    <a:pt x="2613" y="757"/>
                  </a:cubicBezTo>
                  <a:close/>
                  <a:moveTo>
                    <a:pt x="2613" y="1"/>
                  </a:moveTo>
                  <a:cubicBezTo>
                    <a:pt x="1788" y="1"/>
                    <a:pt x="1100" y="344"/>
                    <a:pt x="688" y="963"/>
                  </a:cubicBezTo>
                  <a:cubicBezTo>
                    <a:pt x="207" y="1650"/>
                    <a:pt x="1" y="2613"/>
                    <a:pt x="1" y="3850"/>
                  </a:cubicBezTo>
                  <a:cubicBezTo>
                    <a:pt x="1" y="5156"/>
                    <a:pt x="207" y="6119"/>
                    <a:pt x="688" y="6806"/>
                  </a:cubicBezTo>
                  <a:cubicBezTo>
                    <a:pt x="1100" y="7425"/>
                    <a:pt x="1788" y="7768"/>
                    <a:pt x="2613" y="7768"/>
                  </a:cubicBezTo>
                  <a:cubicBezTo>
                    <a:pt x="3438" y="7768"/>
                    <a:pt x="4125" y="7425"/>
                    <a:pt x="4537" y="6806"/>
                  </a:cubicBezTo>
                  <a:cubicBezTo>
                    <a:pt x="4950" y="6119"/>
                    <a:pt x="5225" y="5156"/>
                    <a:pt x="5225" y="3850"/>
                  </a:cubicBezTo>
                  <a:cubicBezTo>
                    <a:pt x="5225" y="2613"/>
                    <a:pt x="4950" y="1650"/>
                    <a:pt x="4537" y="963"/>
                  </a:cubicBezTo>
                  <a:cubicBezTo>
                    <a:pt x="4125" y="344"/>
                    <a:pt x="3438" y="1"/>
                    <a:pt x="2613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3"/>
            <p:cNvSpPr/>
            <p:nvPr/>
          </p:nvSpPr>
          <p:spPr>
            <a:xfrm>
              <a:off x="765700" y="4575100"/>
              <a:ext cx="25800" cy="32675"/>
            </a:xfrm>
            <a:custGeom>
              <a:rect b="b" l="l" r="r" t="t"/>
              <a:pathLst>
                <a:path extrusionOk="0" h="1307" w="1032">
                  <a:moveTo>
                    <a:pt x="0" y="1"/>
                  </a:moveTo>
                  <a:lnTo>
                    <a:pt x="0" y="1307"/>
                  </a:lnTo>
                  <a:lnTo>
                    <a:pt x="1031" y="1307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3"/>
            <p:cNvSpPr/>
            <p:nvPr/>
          </p:nvSpPr>
          <p:spPr>
            <a:xfrm>
              <a:off x="836150" y="4417000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612" y="757"/>
                  </a:moveTo>
                  <a:cubicBezTo>
                    <a:pt x="3162" y="757"/>
                    <a:pt x="3575" y="1032"/>
                    <a:pt x="3781" y="1582"/>
                  </a:cubicBezTo>
                  <a:cubicBezTo>
                    <a:pt x="4056" y="2063"/>
                    <a:pt x="4193" y="2819"/>
                    <a:pt x="4193" y="3850"/>
                  </a:cubicBezTo>
                  <a:cubicBezTo>
                    <a:pt x="4193" y="4881"/>
                    <a:pt x="4056" y="5706"/>
                    <a:pt x="3781" y="6187"/>
                  </a:cubicBezTo>
                  <a:cubicBezTo>
                    <a:pt x="3575" y="6737"/>
                    <a:pt x="3162" y="6943"/>
                    <a:pt x="2612" y="6943"/>
                  </a:cubicBezTo>
                  <a:cubicBezTo>
                    <a:pt x="2131" y="6943"/>
                    <a:pt x="1719" y="6737"/>
                    <a:pt x="1444" y="6187"/>
                  </a:cubicBezTo>
                  <a:cubicBezTo>
                    <a:pt x="1169" y="5706"/>
                    <a:pt x="1031" y="4881"/>
                    <a:pt x="1031" y="3850"/>
                  </a:cubicBezTo>
                  <a:cubicBezTo>
                    <a:pt x="1031" y="2819"/>
                    <a:pt x="1169" y="2063"/>
                    <a:pt x="1444" y="1582"/>
                  </a:cubicBezTo>
                  <a:cubicBezTo>
                    <a:pt x="1719" y="1032"/>
                    <a:pt x="2131" y="757"/>
                    <a:pt x="2612" y="757"/>
                  </a:cubicBezTo>
                  <a:close/>
                  <a:moveTo>
                    <a:pt x="2612" y="1"/>
                  </a:moveTo>
                  <a:cubicBezTo>
                    <a:pt x="1788" y="1"/>
                    <a:pt x="1169" y="344"/>
                    <a:pt x="688" y="963"/>
                  </a:cubicBezTo>
                  <a:cubicBezTo>
                    <a:pt x="275" y="1650"/>
                    <a:pt x="0" y="2613"/>
                    <a:pt x="0" y="3850"/>
                  </a:cubicBezTo>
                  <a:cubicBezTo>
                    <a:pt x="0" y="5156"/>
                    <a:pt x="275" y="6119"/>
                    <a:pt x="688" y="6806"/>
                  </a:cubicBezTo>
                  <a:cubicBezTo>
                    <a:pt x="1169" y="7425"/>
                    <a:pt x="1788" y="7768"/>
                    <a:pt x="2612" y="7768"/>
                  </a:cubicBezTo>
                  <a:cubicBezTo>
                    <a:pt x="3437" y="7768"/>
                    <a:pt x="4125" y="7425"/>
                    <a:pt x="4537" y="6806"/>
                  </a:cubicBezTo>
                  <a:cubicBezTo>
                    <a:pt x="5018" y="6119"/>
                    <a:pt x="5225" y="5156"/>
                    <a:pt x="5225" y="3850"/>
                  </a:cubicBezTo>
                  <a:cubicBezTo>
                    <a:pt x="5225" y="2613"/>
                    <a:pt x="5018" y="1650"/>
                    <a:pt x="4537" y="963"/>
                  </a:cubicBezTo>
                  <a:cubicBezTo>
                    <a:pt x="4125" y="344"/>
                    <a:pt x="3437" y="1"/>
                    <a:pt x="2612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3"/>
            <p:cNvSpPr/>
            <p:nvPr/>
          </p:nvSpPr>
          <p:spPr>
            <a:xfrm>
              <a:off x="1002850" y="4417000"/>
              <a:ext cx="118600" cy="190775"/>
            </a:xfrm>
            <a:custGeom>
              <a:rect b="b" l="l" r="r" t="t"/>
              <a:pathLst>
                <a:path extrusionOk="0" h="7631" w="4744">
                  <a:moveTo>
                    <a:pt x="2200" y="1"/>
                  </a:moveTo>
                  <a:cubicBezTo>
                    <a:pt x="1856" y="1"/>
                    <a:pt x="1581" y="1"/>
                    <a:pt x="1169" y="138"/>
                  </a:cubicBezTo>
                  <a:cubicBezTo>
                    <a:pt x="825" y="207"/>
                    <a:pt x="481" y="344"/>
                    <a:pt x="69" y="482"/>
                  </a:cubicBezTo>
                  <a:lnTo>
                    <a:pt x="69" y="1513"/>
                  </a:lnTo>
                  <a:cubicBezTo>
                    <a:pt x="481" y="1307"/>
                    <a:pt x="825" y="1101"/>
                    <a:pt x="1169" y="1032"/>
                  </a:cubicBezTo>
                  <a:cubicBezTo>
                    <a:pt x="1512" y="894"/>
                    <a:pt x="1856" y="826"/>
                    <a:pt x="2200" y="826"/>
                  </a:cubicBezTo>
                  <a:cubicBezTo>
                    <a:pt x="2612" y="826"/>
                    <a:pt x="3025" y="963"/>
                    <a:pt x="3300" y="1238"/>
                  </a:cubicBezTo>
                  <a:cubicBezTo>
                    <a:pt x="3575" y="1444"/>
                    <a:pt x="3712" y="1788"/>
                    <a:pt x="3712" y="2200"/>
                  </a:cubicBezTo>
                  <a:cubicBezTo>
                    <a:pt x="3712" y="2407"/>
                    <a:pt x="3643" y="2682"/>
                    <a:pt x="3506" y="2957"/>
                  </a:cubicBezTo>
                  <a:cubicBezTo>
                    <a:pt x="3368" y="3163"/>
                    <a:pt x="3162" y="3506"/>
                    <a:pt x="2818" y="3850"/>
                  </a:cubicBezTo>
                  <a:cubicBezTo>
                    <a:pt x="2681" y="4056"/>
                    <a:pt x="2268" y="4469"/>
                    <a:pt x="1581" y="5156"/>
                  </a:cubicBezTo>
                  <a:cubicBezTo>
                    <a:pt x="894" y="5844"/>
                    <a:pt x="413" y="6393"/>
                    <a:pt x="0" y="6806"/>
                  </a:cubicBezTo>
                  <a:lnTo>
                    <a:pt x="0" y="7631"/>
                  </a:lnTo>
                  <a:lnTo>
                    <a:pt x="4743" y="7631"/>
                  </a:lnTo>
                  <a:lnTo>
                    <a:pt x="4743" y="6806"/>
                  </a:lnTo>
                  <a:lnTo>
                    <a:pt x="1237" y="6806"/>
                  </a:lnTo>
                  <a:cubicBezTo>
                    <a:pt x="2062" y="5912"/>
                    <a:pt x="2681" y="5294"/>
                    <a:pt x="3093" y="4812"/>
                  </a:cubicBezTo>
                  <a:cubicBezTo>
                    <a:pt x="3575" y="4331"/>
                    <a:pt x="3849" y="4056"/>
                    <a:pt x="3918" y="3988"/>
                  </a:cubicBezTo>
                  <a:cubicBezTo>
                    <a:pt x="4262" y="3575"/>
                    <a:pt x="4468" y="3300"/>
                    <a:pt x="4537" y="3025"/>
                  </a:cubicBezTo>
                  <a:cubicBezTo>
                    <a:pt x="4674" y="2750"/>
                    <a:pt x="4743" y="2407"/>
                    <a:pt x="4743" y="2132"/>
                  </a:cubicBezTo>
                  <a:cubicBezTo>
                    <a:pt x="4743" y="1444"/>
                    <a:pt x="4468" y="963"/>
                    <a:pt x="4056" y="551"/>
                  </a:cubicBezTo>
                  <a:cubicBezTo>
                    <a:pt x="3575" y="207"/>
                    <a:pt x="2956" y="1"/>
                    <a:pt x="2200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3"/>
            <p:cNvSpPr/>
            <p:nvPr/>
          </p:nvSpPr>
          <p:spPr>
            <a:xfrm>
              <a:off x="1166100" y="4417000"/>
              <a:ext cx="120325" cy="190775"/>
            </a:xfrm>
            <a:custGeom>
              <a:rect b="b" l="l" r="r" t="t"/>
              <a:pathLst>
                <a:path extrusionOk="0" h="7631" w="4813">
                  <a:moveTo>
                    <a:pt x="2200" y="1"/>
                  </a:moveTo>
                  <a:cubicBezTo>
                    <a:pt x="1925" y="1"/>
                    <a:pt x="1581" y="1"/>
                    <a:pt x="1238" y="138"/>
                  </a:cubicBezTo>
                  <a:cubicBezTo>
                    <a:pt x="894" y="207"/>
                    <a:pt x="481" y="344"/>
                    <a:pt x="69" y="482"/>
                  </a:cubicBezTo>
                  <a:lnTo>
                    <a:pt x="69" y="1513"/>
                  </a:lnTo>
                  <a:cubicBezTo>
                    <a:pt x="481" y="1307"/>
                    <a:pt x="894" y="1101"/>
                    <a:pt x="1238" y="1032"/>
                  </a:cubicBezTo>
                  <a:cubicBezTo>
                    <a:pt x="1581" y="894"/>
                    <a:pt x="1925" y="826"/>
                    <a:pt x="2200" y="826"/>
                  </a:cubicBezTo>
                  <a:cubicBezTo>
                    <a:pt x="2681" y="826"/>
                    <a:pt x="3025" y="963"/>
                    <a:pt x="3300" y="1238"/>
                  </a:cubicBezTo>
                  <a:cubicBezTo>
                    <a:pt x="3575" y="1444"/>
                    <a:pt x="3712" y="1788"/>
                    <a:pt x="3712" y="2200"/>
                  </a:cubicBezTo>
                  <a:cubicBezTo>
                    <a:pt x="3712" y="2407"/>
                    <a:pt x="3712" y="2682"/>
                    <a:pt x="3575" y="2957"/>
                  </a:cubicBezTo>
                  <a:cubicBezTo>
                    <a:pt x="3437" y="3163"/>
                    <a:pt x="3162" y="3506"/>
                    <a:pt x="2887" y="3850"/>
                  </a:cubicBezTo>
                  <a:cubicBezTo>
                    <a:pt x="2681" y="4056"/>
                    <a:pt x="2269" y="4469"/>
                    <a:pt x="1581" y="5156"/>
                  </a:cubicBezTo>
                  <a:cubicBezTo>
                    <a:pt x="963" y="5844"/>
                    <a:pt x="413" y="6393"/>
                    <a:pt x="0" y="6806"/>
                  </a:cubicBezTo>
                  <a:lnTo>
                    <a:pt x="0" y="7631"/>
                  </a:lnTo>
                  <a:lnTo>
                    <a:pt x="4812" y="7631"/>
                  </a:lnTo>
                  <a:lnTo>
                    <a:pt x="4812" y="6806"/>
                  </a:lnTo>
                  <a:lnTo>
                    <a:pt x="1238" y="6806"/>
                  </a:lnTo>
                  <a:cubicBezTo>
                    <a:pt x="2063" y="5912"/>
                    <a:pt x="2681" y="5294"/>
                    <a:pt x="3162" y="4812"/>
                  </a:cubicBezTo>
                  <a:cubicBezTo>
                    <a:pt x="3644" y="4331"/>
                    <a:pt x="3850" y="4056"/>
                    <a:pt x="3987" y="3988"/>
                  </a:cubicBezTo>
                  <a:cubicBezTo>
                    <a:pt x="4262" y="3575"/>
                    <a:pt x="4468" y="3300"/>
                    <a:pt x="4606" y="3025"/>
                  </a:cubicBezTo>
                  <a:cubicBezTo>
                    <a:pt x="4675" y="2750"/>
                    <a:pt x="4743" y="2407"/>
                    <a:pt x="4743" y="2132"/>
                  </a:cubicBezTo>
                  <a:cubicBezTo>
                    <a:pt x="4743" y="1444"/>
                    <a:pt x="4537" y="963"/>
                    <a:pt x="4056" y="551"/>
                  </a:cubicBezTo>
                  <a:cubicBezTo>
                    <a:pt x="3575" y="207"/>
                    <a:pt x="2956" y="1"/>
                    <a:pt x="2200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3"/>
            <p:cNvSpPr/>
            <p:nvPr/>
          </p:nvSpPr>
          <p:spPr>
            <a:xfrm>
              <a:off x="590400" y="4123150"/>
              <a:ext cx="130625" cy="194200"/>
            </a:xfrm>
            <a:custGeom>
              <a:rect b="b" l="l" r="r" t="t"/>
              <a:pathLst>
                <a:path extrusionOk="0" h="7768" w="5225">
                  <a:moveTo>
                    <a:pt x="2613" y="756"/>
                  </a:moveTo>
                  <a:cubicBezTo>
                    <a:pt x="3163" y="756"/>
                    <a:pt x="3506" y="1031"/>
                    <a:pt x="3781" y="1581"/>
                  </a:cubicBezTo>
                  <a:cubicBezTo>
                    <a:pt x="4056" y="2063"/>
                    <a:pt x="4194" y="2819"/>
                    <a:pt x="4194" y="3850"/>
                  </a:cubicBezTo>
                  <a:cubicBezTo>
                    <a:pt x="4194" y="4881"/>
                    <a:pt x="4056" y="5706"/>
                    <a:pt x="3781" y="6187"/>
                  </a:cubicBezTo>
                  <a:cubicBezTo>
                    <a:pt x="3506" y="6737"/>
                    <a:pt x="3163" y="6943"/>
                    <a:pt x="2613" y="6943"/>
                  </a:cubicBezTo>
                  <a:cubicBezTo>
                    <a:pt x="2063" y="6943"/>
                    <a:pt x="1719" y="6737"/>
                    <a:pt x="1444" y="6187"/>
                  </a:cubicBezTo>
                  <a:cubicBezTo>
                    <a:pt x="1169" y="5706"/>
                    <a:pt x="1032" y="4881"/>
                    <a:pt x="1032" y="3850"/>
                  </a:cubicBezTo>
                  <a:cubicBezTo>
                    <a:pt x="1032" y="2819"/>
                    <a:pt x="1169" y="2063"/>
                    <a:pt x="1444" y="1581"/>
                  </a:cubicBezTo>
                  <a:cubicBezTo>
                    <a:pt x="1719" y="1031"/>
                    <a:pt x="2063" y="756"/>
                    <a:pt x="2613" y="756"/>
                  </a:cubicBezTo>
                  <a:close/>
                  <a:moveTo>
                    <a:pt x="2613" y="0"/>
                  </a:moveTo>
                  <a:cubicBezTo>
                    <a:pt x="1788" y="0"/>
                    <a:pt x="1100" y="275"/>
                    <a:pt x="688" y="963"/>
                  </a:cubicBezTo>
                  <a:cubicBezTo>
                    <a:pt x="207" y="1650"/>
                    <a:pt x="1" y="2612"/>
                    <a:pt x="1" y="3850"/>
                  </a:cubicBezTo>
                  <a:cubicBezTo>
                    <a:pt x="1" y="5156"/>
                    <a:pt x="207" y="6118"/>
                    <a:pt x="688" y="6737"/>
                  </a:cubicBezTo>
                  <a:cubicBezTo>
                    <a:pt x="1100" y="7424"/>
                    <a:pt x="1788" y="7768"/>
                    <a:pt x="2613" y="7768"/>
                  </a:cubicBezTo>
                  <a:cubicBezTo>
                    <a:pt x="3438" y="7768"/>
                    <a:pt x="4125" y="7424"/>
                    <a:pt x="4537" y="6737"/>
                  </a:cubicBezTo>
                  <a:cubicBezTo>
                    <a:pt x="4950" y="6118"/>
                    <a:pt x="5225" y="5156"/>
                    <a:pt x="5225" y="3850"/>
                  </a:cubicBezTo>
                  <a:cubicBezTo>
                    <a:pt x="5225" y="2612"/>
                    <a:pt x="4950" y="1650"/>
                    <a:pt x="4537" y="963"/>
                  </a:cubicBezTo>
                  <a:cubicBezTo>
                    <a:pt x="4125" y="275"/>
                    <a:pt x="3438" y="0"/>
                    <a:pt x="2613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3"/>
            <p:cNvSpPr/>
            <p:nvPr/>
          </p:nvSpPr>
          <p:spPr>
            <a:xfrm>
              <a:off x="765700" y="4281250"/>
              <a:ext cx="25800" cy="32675"/>
            </a:xfrm>
            <a:custGeom>
              <a:rect b="b" l="l" r="r" t="t"/>
              <a:pathLst>
                <a:path extrusionOk="0" h="1307" w="1032">
                  <a:moveTo>
                    <a:pt x="0" y="0"/>
                  </a:moveTo>
                  <a:lnTo>
                    <a:pt x="0" y="1306"/>
                  </a:lnTo>
                  <a:lnTo>
                    <a:pt x="1031" y="1306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3"/>
            <p:cNvSpPr/>
            <p:nvPr/>
          </p:nvSpPr>
          <p:spPr>
            <a:xfrm>
              <a:off x="836150" y="4123150"/>
              <a:ext cx="130625" cy="194200"/>
            </a:xfrm>
            <a:custGeom>
              <a:rect b="b" l="l" r="r" t="t"/>
              <a:pathLst>
                <a:path extrusionOk="0" h="7768" w="5225">
                  <a:moveTo>
                    <a:pt x="2612" y="756"/>
                  </a:moveTo>
                  <a:cubicBezTo>
                    <a:pt x="3162" y="756"/>
                    <a:pt x="3575" y="1031"/>
                    <a:pt x="3781" y="1581"/>
                  </a:cubicBezTo>
                  <a:cubicBezTo>
                    <a:pt x="4056" y="2063"/>
                    <a:pt x="4193" y="2819"/>
                    <a:pt x="4193" y="3850"/>
                  </a:cubicBezTo>
                  <a:cubicBezTo>
                    <a:pt x="4193" y="4881"/>
                    <a:pt x="4056" y="5706"/>
                    <a:pt x="3781" y="6187"/>
                  </a:cubicBezTo>
                  <a:cubicBezTo>
                    <a:pt x="3575" y="6737"/>
                    <a:pt x="3162" y="6943"/>
                    <a:pt x="2612" y="6943"/>
                  </a:cubicBezTo>
                  <a:cubicBezTo>
                    <a:pt x="2131" y="6943"/>
                    <a:pt x="1719" y="6737"/>
                    <a:pt x="1444" y="6187"/>
                  </a:cubicBezTo>
                  <a:cubicBezTo>
                    <a:pt x="1169" y="5706"/>
                    <a:pt x="1031" y="4881"/>
                    <a:pt x="1031" y="3850"/>
                  </a:cubicBezTo>
                  <a:cubicBezTo>
                    <a:pt x="1031" y="2819"/>
                    <a:pt x="1169" y="2063"/>
                    <a:pt x="1444" y="1581"/>
                  </a:cubicBezTo>
                  <a:cubicBezTo>
                    <a:pt x="1719" y="1031"/>
                    <a:pt x="2131" y="756"/>
                    <a:pt x="2612" y="756"/>
                  </a:cubicBezTo>
                  <a:close/>
                  <a:moveTo>
                    <a:pt x="2612" y="0"/>
                  </a:moveTo>
                  <a:cubicBezTo>
                    <a:pt x="1788" y="0"/>
                    <a:pt x="1169" y="275"/>
                    <a:pt x="688" y="963"/>
                  </a:cubicBezTo>
                  <a:cubicBezTo>
                    <a:pt x="275" y="1650"/>
                    <a:pt x="0" y="2612"/>
                    <a:pt x="0" y="3850"/>
                  </a:cubicBezTo>
                  <a:cubicBezTo>
                    <a:pt x="0" y="5156"/>
                    <a:pt x="275" y="6118"/>
                    <a:pt x="688" y="6737"/>
                  </a:cubicBezTo>
                  <a:cubicBezTo>
                    <a:pt x="1169" y="7424"/>
                    <a:pt x="1788" y="7768"/>
                    <a:pt x="2612" y="7768"/>
                  </a:cubicBezTo>
                  <a:cubicBezTo>
                    <a:pt x="3437" y="7768"/>
                    <a:pt x="4125" y="7424"/>
                    <a:pt x="4537" y="6737"/>
                  </a:cubicBezTo>
                  <a:cubicBezTo>
                    <a:pt x="5018" y="6118"/>
                    <a:pt x="5225" y="5156"/>
                    <a:pt x="5225" y="3850"/>
                  </a:cubicBezTo>
                  <a:cubicBezTo>
                    <a:pt x="5225" y="2612"/>
                    <a:pt x="5018" y="1650"/>
                    <a:pt x="4537" y="963"/>
                  </a:cubicBezTo>
                  <a:cubicBezTo>
                    <a:pt x="4125" y="275"/>
                    <a:pt x="3437" y="0"/>
                    <a:pt x="2612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3"/>
            <p:cNvSpPr/>
            <p:nvPr/>
          </p:nvSpPr>
          <p:spPr>
            <a:xfrm>
              <a:off x="1002850" y="4123150"/>
              <a:ext cx="118600" cy="190775"/>
            </a:xfrm>
            <a:custGeom>
              <a:rect b="b" l="l" r="r" t="t"/>
              <a:pathLst>
                <a:path extrusionOk="0" h="7631" w="4744">
                  <a:moveTo>
                    <a:pt x="2200" y="0"/>
                  </a:moveTo>
                  <a:cubicBezTo>
                    <a:pt x="1856" y="0"/>
                    <a:pt x="1581" y="0"/>
                    <a:pt x="1169" y="69"/>
                  </a:cubicBezTo>
                  <a:cubicBezTo>
                    <a:pt x="825" y="207"/>
                    <a:pt x="481" y="275"/>
                    <a:pt x="69" y="482"/>
                  </a:cubicBezTo>
                  <a:lnTo>
                    <a:pt x="69" y="1513"/>
                  </a:lnTo>
                  <a:cubicBezTo>
                    <a:pt x="481" y="1238"/>
                    <a:pt x="825" y="1100"/>
                    <a:pt x="1169" y="963"/>
                  </a:cubicBezTo>
                  <a:cubicBezTo>
                    <a:pt x="1512" y="894"/>
                    <a:pt x="1856" y="825"/>
                    <a:pt x="2200" y="825"/>
                  </a:cubicBezTo>
                  <a:cubicBezTo>
                    <a:pt x="2612" y="825"/>
                    <a:pt x="3025" y="963"/>
                    <a:pt x="3300" y="1169"/>
                  </a:cubicBezTo>
                  <a:cubicBezTo>
                    <a:pt x="3575" y="1444"/>
                    <a:pt x="3712" y="1788"/>
                    <a:pt x="3712" y="2200"/>
                  </a:cubicBezTo>
                  <a:cubicBezTo>
                    <a:pt x="3712" y="2406"/>
                    <a:pt x="3643" y="2681"/>
                    <a:pt x="3506" y="2956"/>
                  </a:cubicBezTo>
                  <a:cubicBezTo>
                    <a:pt x="3368" y="3162"/>
                    <a:pt x="3162" y="3506"/>
                    <a:pt x="2818" y="3850"/>
                  </a:cubicBezTo>
                  <a:cubicBezTo>
                    <a:pt x="2681" y="4056"/>
                    <a:pt x="2268" y="4468"/>
                    <a:pt x="1581" y="5156"/>
                  </a:cubicBezTo>
                  <a:cubicBezTo>
                    <a:pt x="894" y="5843"/>
                    <a:pt x="413" y="6393"/>
                    <a:pt x="0" y="6737"/>
                  </a:cubicBezTo>
                  <a:lnTo>
                    <a:pt x="0" y="7630"/>
                  </a:lnTo>
                  <a:lnTo>
                    <a:pt x="4743" y="7630"/>
                  </a:lnTo>
                  <a:lnTo>
                    <a:pt x="4743" y="6737"/>
                  </a:lnTo>
                  <a:lnTo>
                    <a:pt x="1237" y="6737"/>
                  </a:lnTo>
                  <a:cubicBezTo>
                    <a:pt x="2062" y="5912"/>
                    <a:pt x="2681" y="5293"/>
                    <a:pt x="3093" y="4812"/>
                  </a:cubicBezTo>
                  <a:cubicBezTo>
                    <a:pt x="3575" y="4331"/>
                    <a:pt x="3849" y="4056"/>
                    <a:pt x="3918" y="3987"/>
                  </a:cubicBezTo>
                  <a:cubicBezTo>
                    <a:pt x="4262" y="3575"/>
                    <a:pt x="4468" y="3300"/>
                    <a:pt x="4537" y="3025"/>
                  </a:cubicBezTo>
                  <a:cubicBezTo>
                    <a:pt x="4674" y="2681"/>
                    <a:pt x="4743" y="2406"/>
                    <a:pt x="4743" y="2131"/>
                  </a:cubicBezTo>
                  <a:cubicBezTo>
                    <a:pt x="4743" y="1444"/>
                    <a:pt x="4468" y="963"/>
                    <a:pt x="4056" y="550"/>
                  </a:cubicBezTo>
                  <a:cubicBezTo>
                    <a:pt x="3575" y="138"/>
                    <a:pt x="2956" y="0"/>
                    <a:pt x="2200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3"/>
            <p:cNvSpPr/>
            <p:nvPr/>
          </p:nvSpPr>
          <p:spPr>
            <a:xfrm>
              <a:off x="1160950" y="4124875"/>
              <a:ext cx="137500" cy="189050"/>
            </a:xfrm>
            <a:custGeom>
              <a:rect b="b" l="l" r="r" t="t"/>
              <a:pathLst>
                <a:path extrusionOk="0" h="7562" w="5500">
                  <a:moveTo>
                    <a:pt x="3368" y="894"/>
                  </a:moveTo>
                  <a:lnTo>
                    <a:pt x="3368" y="4949"/>
                  </a:lnTo>
                  <a:lnTo>
                    <a:pt x="825" y="4949"/>
                  </a:lnTo>
                  <a:lnTo>
                    <a:pt x="3368" y="894"/>
                  </a:lnTo>
                  <a:close/>
                  <a:moveTo>
                    <a:pt x="3093" y="0"/>
                  </a:moveTo>
                  <a:lnTo>
                    <a:pt x="0" y="4812"/>
                  </a:lnTo>
                  <a:lnTo>
                    <a:pt x="0" y="5774"/>
                  </a:lnTo>
                  <a:lnTo>
                    <a:pt x="3368" y="5774"/>
                  </a:lnTo>
                  <a:lnTo>
                    <a:pt x="3368" y="7561"/>
                  </a:lnTo>
                  <a:lnTo>
                    <a:pt x="4399" y="7561"/>
                  </a:lnTo>
                  <a:lnTo>
                    <a:pt x="4399" y="5774"/>
                  </a:lnTo>
                  <a:lnTo>
                    <a:pt x="5499" y="5774"/>
                  </a:lnTo>
                  <a:lnTo>
                    <a:pt x="5499" y="4949"/>
                  </a:lnTo>
                  <a:lnTo>
                    <a:pt x="4399" y="4949"/>
                  </a:lnTo>
                  <a:lnTo>
                    <a:pt x="439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3"/>
            <p:cNvSpPr/>
            <p:nvPr/>
          </p:nvSpPr>
          <p:spPr>
            <a:xfrm>
              <a:off x="590400" y="3827575"/>
              <a:ext cx="130625" cy="195925"/>
            </a:xfrm>
            <a:custGeom>
              <a:rect b="b" l="l" r="r" t="t"/>
              <a:pathLst>
                <a:path extrusionOk="0" h="7837" w="5225">
                  <a:moveTo>
                    <a:pt x="2613" y="825"/>
                  </a:moveTo>
                  <a:cubicBezTo>
                    <a:pt x="3163" y="825"/>
                    <a:pt x="3506" y="1100"/>
                    <a:pt x="3781" y="1581"/>
                  </a:cubicBezTo>
                  <a:cubicBezTo>
                    <a:pt x="4056" y="2131"/>
                    <a:pt x="4194" y="2887"/>
                    <a:pt x="4194" y="3918"/>
                  </a:cubicBezTo>
                  <a:cubicBezTo>
                    <a:pt x="4194" y="4949"/>
                    <a:pt x="4056" y="5706"/>
                    <a:pt x="3781" y="6255"/>
                  </a:cubicBezTo>
                  <a:cubicBezTo>
                    <a:pt x="3506" y="6737"/>
                    <a:pt x="3163" y="7012"/>
                    <a:pt x="2613" y="7012"/>
                  </a:cubicBezTo>
                  <a:cubicBezTo>
                    <a:pt x="2063" y="7012"/>
                    <a:pt x="1719" y="6737"/>
                    <a:pt x="1444" y="6255"/>
                  </a:cubicBezTo>
                  <a:cubicBezTo>
                    <a:pt x="1169" y="5706"/>
                    <a:pt x="1032" y="4949"/>
                    <a:pt x="1032" y="3918"/>
                  </a:cubicBezTo>
                  <a:cubicBezTo>
                    <a:pt x="1032" y="2887"/>
                    <a:pt x="1169" y="2131"/>
                    <a:pt x="1444" y="1581"/>
                  </a:cubicBezTo>
                  <a:cubicBezTo>
                    <a:pt x="1719" y="1100"/>
                    <a:pt x="2063" y="825"/>
                    <a:pt x="2613" y="825"/>
                  </a:cubicBezTo>
                  <a:close/>
                  <a:moveTo>
                    <a:pt x="2613" y="0"/>
                  </a:moveTo>
                  <a:cubicBezTo>
                    <a:pt x="1788" y="0"/>
                    <a:pt x="1100" y="344"/>
                    <a:pt x="688" y="1031"/>
                  </a:cubicBezTo>
                  <a:cubicBezTo>
                    <a:pt x="207" y="1719"/>
                    <a:pt x="1" y="2681"/>
                    <a:pt x="1" y="3918"/>
                  </a:cubicBezTo>
                  <a:cubicBezTo>
                    <a:pt x="1" y="5224"/>
                    <a:pt x="207" y="6187"/>
                    <a:pt x="688" y="6805"/>
                  </a:cubicBezTo>
                  <a:cubicBezTo>
                    <a:pt x="1100" y="7493"/>
                    <a:pt x="1788" y="7836"/>
                    <a:pt x="2613" y="7836"/>
                  </a:cubicBezTo>
                  <a:cubicBezTo>
                    <a:pt x="3438" y="7836"/>
                    <a:pt x="4125" y="7493"/>
                    <a:pt x="4537" y="6805"/>
                  </a:cubicBezTo>
                  <a:cubicBezTo>
                    <a:pt x="4950" y="6187"/>
                    <a:pt x="5225" y="5224"/>
                    <a:pt x="5225" y="3918"/>
                  </a:cubicBezTo>
                  <a:cubicBezTo>
                    <a:pt x="5225" y="2681"/>
                    <a:pt x="4950" y="1719"/>
                    <a:pt x="4537" y="1031"/>
                  </a:cubicBezTo>
                  <a:cubicBezTo>
                    <a:pt x="4125" y="344"/>
                    <a:pt x="3438" y="0"/>
                    <a:pt x="2613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3"/>
            <p:cNvSpPr/>
            <p:nvPr/>
          </p:nvSpPr>
          <p:spPr>
            <a:xfrm>
              <a:off x="765700" y="3987375"/>
              <a:ext cx="25800" cy="32700"/>
            </a:xfrm>
            <a:custGeom>
              <a:rect b="b" l="l" r="r" t="t"/>
              <a:pathLst>
                <a:path extrusionOk="0" h="1308" w="1032">
                  <a:moveTo>
                    <a:pt x="0" y="1"/>
                  </a:moveTo>
                  <a:lnTo>
                    <a:pt x="0" y="1307"/>
                  </a:lnTo>
                  <a:lnTo>
                    <a:pt x="1031" y="1307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836150" y="3827575"/>
              <a:ext cx="130625" cy="195925"/>
            </a:xfrm>
            <a:custGeom>
              <a:rect b="b" l="l" r="r" t="t"/>
              <a:pathLst>
                <a:path extrusionOk="0" h="7837" w="5225">
                  <a:moveTo>
                    <a:pt x="2612" y="825"/>
                  </a:moveTo>
                  <a:cubicBezTo>
                    <a:pt x="3162" y="825"/>
                    <a:pt x="3575" y="1100"/>
                    <a:pt x="3781" y="1581"/>
                  </a:cubicBezTo>
                  <a:cubicBezTo>
                    <a:pt x="4056" y="2131"/>
                    <a:pt x="4193" y="2887"/>
                    <a:pt x="4193" y="3918"/>
                  </a:cubicBezTo>
                  <a:cubicBezTo>
                    <a:pt x="4193" y="4949"/>
                    <a:pt x="4056" y="5706"/>
                    <a:pt x="3781" y="6255"/>
                  </a:cubicBezTo>
                  <a:cubicBezTo>
                    <a:pt x="3575" y="6737"/>
                    <a:pt x="3162" y="7012"/>
                    <a:pt x="2612" y="7012"/>
                  </a:cubicBezTo>
                  <a:cubicBezTo>
                    <a:pt x="2131" y="7012"/>
                    <a:pt x="1719" y="6737"/>
                    <a:pt x="1444" y="6255"/>
                  </a:cubicBezTo>
                  <a:cubicBezTo>
                    <a:pt x="1169" y="5706"/>
                    <a:pt x="1031" y="4949"/>
                    <a:pt x="1031" y="3918"/>
                  </a:cubicBezTo>
                  <a:cubicBezTo>
                    <a:pt x="1031" y="2887"/>
                    <a:pt x="1169" y="2131"/>
                    <a:pt x="1444" y="1581"/>
                  </a:cubicBezTo>
                  <a:cubicBezTo>
                    <a:pt x="1719" y="1100"/>
                    <a:pt x="2131" y="825"/>
                    <a:pt x="2612" y="825"/>
                  </a:cubicBezTo>
                  <a:close/>
                  <a:moveTo>
                    <a:pt x="2612" y="0"/>
                  </a:moveTo>
                  <a:cubicBezTo>
                    <a:pt x="1788" y="0"/>
                    <a:pt x="1169" y="344"/>
                    <a:pt x="688" y="1031"/>
                  </a:cubicBezTo>
                  <a:cubicBezTo>
                    <a:pt x="275" y="1719"/>
                    <a:pt x="0" y="2681"/>
                    <a:pt x="0" y="3918"/>
                  </a:cubicBezTo>
                  <a:cubicBezTo>
                    <a:pt x="0" y="5224"/>
                    <a:pt x="275" y="6187"/>
                    <a:pt x="688" y="6805"/>
                  </a:cubicBezTo>
                  <a:cubicBezTo>
                    <a:pt x="1169" y="7493"/>
                    <a:pt x="1788" y="7836"/>
                    <a:pt x="2612" y="7836"/>
                  </a:cubicBezTo>
                  <a:cubicBezTo>
                    <a:pt x="3437" y="7836"/>
                    <a:pt x="4125" y="7493"/>
                    <a:pt x="4537" y="6805"/>
                  </a:cubicBezTo>
                  <a:cubicBezTo>
                    <a:pt x="5018" y="6187"/>
                    <a:pt x="5225" y="5224"/>
                    <a:pt x="5225" y="3918"/>
                  </a:cubicBezTo>
                  <a:cubicBezTo>
                    <a:pt x="5225" y="2681"/>
                    <a:pt x="5018" y="1719"/>
                    <a:pt x="4537" y="1031"/>
                  </a:cubicBezTo>
                  <a:cubicBezTo>
                    <a:pt x="4125" y="344"/>
                    <a:pt x="3437" y="0"/>
                    <a:pt x="2612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3"/>
            <p:cNvSpPr/>
            <p:nvPr/>
          </p:nvSpPr>
          <p:spPr>
            <a:xfrm>
              <a:off x="1002850" y="3827575"/>
              <a:ext cx="118600" cy="192500"/>
            </a:xfrm>
            <a:custGeom>
              <a:rect b="b" l="l" r="r" t="t"/>
              <a:pathLst>
                <a:path extrusionOk="0" h="7700" w="4744">
                  <a:moveTo>
                    <a:pt x="2200" y="0"/>
                  </a:moveTo>
                  <a:cubicBezTo>
                    <a:pt x="1856" y="0"/>
                    <a:pt x="1581" y="69"/>
                    <a:pt x="1169" y="138"/>
                  </a:cubicBezTo>
                  <a:cubicBezTo>
                    <a:pt x="825" y="206"/>
                    <a:pt x="481" y="344"/>
                    <a:pt x="69" y="550"/>
                  </a:cubicBezTo>
                  <a:lnTo>
                    <a:pt x="69" y="1581"/>
                  </a:lnTo>
                  <a:cubicBezTo>
                    <a:pt x="481" y="1306"/>
                    <a:pt x="825" y="1169"/>
                    <a:pt x="1169" y="1031"/>
                  </a:cubicBezTo>
                  <a:cubicBezTo>
                    <a:pt x="1512" y="963"/>
                    <a:pt x="1856" y="894"/>
                    <a:pt x="2200" y="894"/>
                  </a:cubicBezTo>
                  <a:cubicBezTo>
                    <a:pt x="2612" y="894"/>
                    <a:pt x="3025" y="1031"/>
                    <a:pt x="3300" y="1238"/>
                  </a:cubicBezTo>
                  <a:cubicBezTo>
                    <a:pt x="3575" y="1512"/>
                    <a:pt x="3712" y="1856"/>
                    <a:pt x="3712" y="2269"/>
                  </a:cubicBezTo>
                  <a:cubicBezTo>
                    <a:pt x="3712" y="2475"/>
                    <a:pt x="3643" y="2750"/>
                    <a:pt x="3506" y="2956"/>
                  </a:cubicBezTo>
                  <a:cubicBezTo>
                    <a:pt x="3368" y="3231"/>
                    <a:pt x="3162" y="3575"/>
                    <a:pt x="2818" y="3918"/>
                  </a:cubicBezTo>
                  <a:cubicBezTo>
                    <a:pt x="2681" y="4125"/>
                    <a:pt x="2268" y="4537"/>
                    <a:pt x="1581" y="5224"/>
                  </a:cubicBezTo>
                  <a:cubicBezTo>
                    <a:pt x="894" y="5912"/>
                    <a:pt x="413" y="6393"/>
                    <a:pt x="0" y="6805"/>
                  </a:cubicBezTo>
                  <a:lnTo>
                    <a:pt x="0" y="7699"/>
                  </a:lnTo>
                  <a:lnTo>
                    <a:pt x="4743" y="7699"/>
                  </a:lnTo>
                  <a:lnTo>
                    <a:pt x="4743" y="6805"/>
                  </a:lnTo>
                  <a:lnTo>
                    <a:pt x="1237" y="6805"/>
                  </a:lnTo>
                  <a:cubicBezTo>
                    <a:pt x="2062" y="5981"/>
                    <a:pt x="2681" y="5362"/>
                    <a:pt x="3093" y="4881"/>
                  </a:cubicBezTo>
                  <a:cubicBezTo>
                    <a:pt x="3575" y="4400"/>
                    <a:pt x="3849" y="4125"/>
                    <a:pt x="3918" y="4056"/>
                  </a:cubicBezTo>
                  <a:cubicBezTo>
                    <a:pt x="4262" y="3643"/>
                    <a:pt x="4468" y="3300"/>
                    <a:pt x="4537" y="3025"/>
                  </a:cubicBezTo>
                  <a:cubicBezTo>
                    <a:pt x="4674" y="2750"/>
                    <a:pt x="4743" y="2475"/>
                    <a:pt x="4743" y="2200"/>
                  </a:cubicBezTo>
                  <a:cubicBezTo>
                    <a:pt x="4743" y="1512"/>
                    <a:pt x="4468" y="1031"/>
                    <a:pt x="4056" y="619"/>
                  </a:cubicBezTo>
                  <a:cubicBezTo>
                    <a:pt x="3575" y="206"/>
                    <a:pt x="2956" y="0"/>
                    <a:pt x="2200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3"/>
            <p:cNvSpPr/>
            <p:nvPr/>
          </p:nvSpPr>
          <p:spPr>
            <a:xfrm>
              <a:off x="1166100" y="3827575"/>
              <a:ext cx="128900" cy="195925"/>
            </a:xfrm>
            <a:custGeom>
              <a:rect b="b" l="l" r="r" t="t"/>
              <a:pathLst>
                <a:path extrusionOk="0" h="7837" w="5156">
                  <a:moveTo>
                    <a:pt x="2681" y="3506"/>
                  </a:moveTo>
                  <a:cubicBezTo>
                    <a:pt x="3162" y="3506"/>
                    <a:pt x="3506" y="3643"/>
                    <a:pt x="3781" y="3987"/>
                  </a:cubicBezTo>
                  <a:cubicBezTo>
                    <a:pt x="4056" y="4262"/>
                    <a:pt x="4193" y="4743"/>
                    <a:pt x="4193" y="5293"/>
                  </a:cubicBezTo>
                  <a:cubicBezTo>
                    <a:pt x="4193" y="5774"/>
                    <a:pt x="4056" y="6255"/>
                    <a:pt x="3781" y="6530"/>
                  </a:cubicBezTo>
                  <a:cubicBezTo>
                    <a:pt x="3506" y="6874"/>
                    <a:pt x="3162" y="7012"/>
                    <a:pt x="2681" y="7012"/>
                  </a:cubicBezTo>
                  <a:cubicBezTo>
                    <a:pt x="2200" y="7012"/>
                    <a:pt x="1856" y="6874"/>
                    <a:pt x="1581" y="6530"/>
                  </a:cubicBezTo>
                  <a:cubicBezTo>
                    <a:pt x="1306" y="6255"/>
                    <a:pt x="1169" y="5774"/>
                    <a:pt x="1169" y="5293"/>
                  </a:cubicBezTo>
                  <a:cubicBezTo>
                    <a:pt x="1169" y="4743"/>
                    <a:pt x="1306" y="4262"/>
                    <a:pt x="1581" y="3987"/>
                  </a:cubicBezTo>
                  <a:cubicBezTo>
                    <a:pt x="1856" y="3643"/>
                    <a:pt x="2200" y="3506"/>
                    <a:pt x="2681" y="3506"/>
                  </a:cubicBezTo>
                  <a:close/>
                  <a:moveTo>
                    <a:pt x="3094" y="0"/>
                  </a:moveTo>
                  <a:cubicBezTo>
                    <a:pt x="2131" y="0"/>
                    <a:pt x="1375" y="413"/>
                    <a:pt x="825" y="1100"/>
                  </a:cubicBezTo>
                  <a:cubicBezTo>
                    <a:pt x="275" y="1787"/>
                    <a:pt x="0" y="2750"/>
                    <a:pt x="0" y="3918"/>
                  </a:cubicBezTo>
                  <a:cubicBezTo>
                    <a:pt x="0" y="5224"/>
                    <a:pt x="207" y="6187"/>
                    <a:pt x="688" y="6805"/>
                  </a:cubicBezTo>
                  <a:cubicBezTo>
                    <a:pt x="1169" y="7493"/>
                    <a:pt x="1788" y="7836"/>
                    <a:pt x="2681" y="7836"/>
                  </a:cubicBezTo>
                  <a:cubicBezTo>
                    <a:pt x="3437" y="7836"/>
                    <a:pt x="4056" y="7562"/>
                    <a:pt x="4537" y="7149"/>
                  </a:cubicBezTo>
                  <a:cubicBezTo>
                    <a:pt x="4950" y="6668"/>
                    <a:pt x="5156" y="6049"/>
                    <a:pt x="5156" y="5293"/>
                  </a:cubicBezTo>
                  <a:cubicBezTo>
                    <a:pt x="5156" y="4468"/>
                    <a:pt x="4950" y="3850"/>
                    <a:pt x="4537" y="3368"/>
                  </a:cubicBezTo>
                  <a:cubicBezTo>
                    <a:pt x="4125" y="2956"/>
                    <a:pt x="3506" y="2681"/>
                    <a:pt x="2750" y="2681"/>
                  </a:cubicBezTo>
                  <a:cubicBezTo>
                    <a:pt x="2406" y="2681"/>
                    <a:pt x="2063" y="2819"/>
                    <a:pt x="1788" y="2956"/>
                  </a:cubicBezTo>
                  <a:cubicBezTo>
                    <a:pt x="1444" y="3093"/>
                    <a:pt x="1238" y="3300"/>
                    <a:pt x="1031" y="3643"/>
                  </a:cubicBezTo>
                  <a:cubicBezTo>
                    <a:pt x="1031" y="2681"/>
                    <a:pt x="1238" y="1994"/>
                    <a:pt x="1581" y="1581"/>
                  </a:cubicBezTo>
                  <a:cubicBezTo>
                    <a:pt x="1994" y="1100"/>
                    <a:pt x="2475" y="894"/>
                    <a:pt x="3162" y="894"/>
                  </a:cubicBezTo>
                  <a:cubicBezTo>
                    <a:pt x="3437" y="894"/>
                    <a:pt x="3644" y="894"/>
                    <a:pt x="3918" y="963"/>
                  </a:cubicBezTo>
                  <a:cubicBezTo>
                    <a:pt x="4193" y="1031"/>
                    <a:pt x="4468" y="1100"/>
                    <a:pt x="4675" y="1238"/>
                  </a:cubicBezTo>
                  <a:lnTo>
                    <a:pt x="4675" y="344"/>
                  </a:lnTo>
                  <a:cubicBezTo>
                    <a:pt x="4400" y="206"/>
                    <a:pt x="4125" y="138"/>
                    <a:pt x="3918" y="69"/>
                  </a:cubicBezTo>
                  <a:cubicBezTo>
                    <a:pt x="3644" y="69"/>
                    <a:pt x="3369" y="0"/>
                    <a:pt x="3094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590400" y="3533700"/>
              <a:ext cx="130625" cy="195950"/>
            </a:xfrm>
            <a:custGeom>
              <a:rect b="b" l="l" r="r" t="t"/>
              <a:pathLst>
                <a:path extrusionOk="0" h="7838" w="5225">
                  <a:moveTo>
                    <a:pt x="2613" y="826"/>
                  </a:moveTo>
                  <a:cubicBezTo>
                    <a:pt x="3163" y="826"/>
                    <a:pt x="3506" y="1101"/>
                    <a:pt x="3781" y="1582"/>
                  </a:cubicBezTo>
                  <a:cubicBezTo>
                    <a:pt x="4056" y="2132"/>
                    <a:pt x="4194" y="2888"/>
                    <a:pt x="4194" y="3919"/>
                  </a:cubicBezTo>
                  <a:cubicBezTo>
                    <a:pt x="4194" y="4950"/>
                    <a:pt x="4056" y="5706"/>
                    <a:pt x="3781" y="6256"/>
                  </a:cubicBezTo>
                  <a:cubicBezTo>
                    <a:pt x="3506" y="6737"/>
                    <a:pt x="3163" y="7012"/>
                    <a:pt x="2613" y="7012"/>
                  </a:cubicBezTo>
                  <a:cubicBezTo>
                    <a:pt x="2063" y="7012"/>
                    <a:pt x="1719" y="6737"/>
                    <a:pt x="1444" y="6256"/>
                  </a:cubicBezTo>
                  <a:cubicBezTo>
                    <a:pt x="1169" y="5706"/>
                    <a:pt x="1032" y="4950"/>
                    <a:pt x="1032" y="3919"/>
                  </a:cubicBezTo>
                  <a:cubicBezTo>
                    <a:pt x="1032" y="2888"/>
                    <a:pt x="1169" y="2132"/>
                    <a:pt x="1444" y="1582"/>
                  </a:cubicBezTo>
                  <a:cubicBezTo>
                    <a:pt x="1719" y="1101"/>
                    <a:pt x="2063" y="826"/>
                    <a:pt x="2613" y="826"/>
                  </a:cubicBezTo>
                  <a:close/>
                  <a:moveTo>
                    <a:pt x="2613" y="1"/>
                  </a:moveTo>
                  <a:cubicBezTo>
                    <a:pt x="1788" y="1"/>
                    <a:pt x="1100" y="345"/>
                    <a:pt x="688" y="1032"/>
                  </a:cubicBezTo>
                  <a:cubicBezTo>
                    <a:pt x="207" y="1651"/>
                    <a:pt x="1" y="2682"/>
                    <a:pt x="1" y="3919"/>
                  </a:cubicBezTo>
                  <a:cubicBezTo>
                    <a:pt x="1" y="5156"/>
                    <a:pt x="207" y="6119"/>
                    <a:pt x="688" y="6806"/>
                  </a:cubicBezTo>
                  <a:cubicBezTo>
                    <a:pt x="1100" y="7493"/>
                    <a:pt x="1788" y="7837"/>
                    <a:pt x="2613" y="7837"/>
                  </a:cubicBezTo>
                  <a:cubicBezTo>
                    <a:pt x="3438" y="7837"/>
                    <a:pt x="4125" y="7493"/>
                    <a:pt x="4537" y="6806"/>
                  </a:cubicBezTo>
                  <a:cubicBezTo>
                    <a:pt x="4950" y="6119"/>
                    <a:pt x="5225" y="5156"/>
                    <a:pt x="5225" y="3919"/>
                  </a:cubicBezTo>
                  <a:cubicBezTo>
                    <a:pt x="5225" y="2682"/>
                    <a:pt x="4950" y="1651"/>
                    <a:pt x="4537" y="1032"/>
                  </a:cubicBezTo>
                  <a:cubicBezTo>
                    <a:pt x="4125" y="345"/>
                    <a:pt x="3438" y="1"/>
                    <a:pt x="2613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3"/>
            <p:cNvSpPr/>
            <p:nvPr/>
          </p:nvSpPr>
          <p:spPr>
            <a:xfrm>
              <a:off x="765700" y="3693525"/>
              <a:ext cx="25800" cy="32675"/>
            </a:xfrm>
            <a:custGeom>
              <a:rect b="b" l="l" r="r" t="t"/>
              <a:pathLst>
                <a:path extrusionOk="0" h="1307" w="1032">
                  <a:moveTo>
                    <a:pt x="0" y="1"/>
                  </a:moveTo>
                  <a:lnTo>
                    <a:pt x="0" y="1307"/>
                  </a:lnTo>
                  <a:lnTo>
                    <a:pt x="1031" y="1307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3"/>
            <p:cNvSpPr/>
            <p:nvPr/>
          </p:nvSpPr>
          <p:spPr>
            <a:xfrm>
              <a:off x="836150" y="3533700"/>
              <a:ext cx="130625" cy="195950"/>
            </a:xfrm>
            <a:custGeom>
              <a:rect b="b" l="l" r="r" t="t"/>
              <a:pathLst>
                <a:path extrusionOk="0" h="7838" w="5225">
                  <a:moveTo>
                    <a:pt x="2612" y="826"/>
                  </a:moveTo>
                  <a:cubicBezTo>
                    <a:pt x="3162" y="826"/>
                    <a:pt x="3575" y="1101"/>
                    <a:pt x="3781" y="1582"/>
                  </a:cubicBezTo>
                  <a:cubicBezTo>
                    <a:pt x="4056" y="2132"/>
                    <a:pt x="4193" y="2888"/>
                    <a:pt x="4193" y="3919"/>
                  </a:cubicBezTo>
                  <a:cubicBezTo>
                    <a:pt x="4193" y="4950"/>
                    <a:pt x="4056" y="5706"/>
                    <a:pt x="3781" y="6256"/>
                  </a:cubicBezTo>
                  <a:cubicBezTo>
                    <a:pt x="3575" y="6737"/>
                    <a:pt x="3162" y="7012"/>
                    <a:pt x="2612" y="7012"/>
                  </a:cubicBezTo>
                  <a:cubicBezTo>
                    <a:pt x="2131" y="7012"/>
                    <a:pt x="1719" y="6737"/>
                    <a:pt x="1444" y="6256"/>
                  </a:cubicBezTo>
                  <a:cubicBezTo>
                    <a:pt x="1169" y="5706"/>
                    <a:pt x="1031" y="4950"/>
                    <a:pt x="1031" y="3919"/>
                  </a:cubicBezTo>
                  <a:cubicBezTo>
                    <a:pt x="1031" y="2888"/>
                    <a:pt x="1169" y="2132"/>
                    <a:pt x="1444" y="1582"/>
                  </a:cubicBezTo>
                  <a:cubicBezTo>
                    <a:pt x="1719" y="1101"/>
                    <a:pt x="2131" y="826"/>
                    <a:pt x="2612" y="826"/>
                  </a:cubicBezTo>
                  <a:close/>
                  <a:moveTo>
                    <a:pt x="2612" y="1"/>
                  </a:moveTo>
                  <a:cubicBezTo>
                    <a:pt x="1788" y="1"/>
                    <a:pt x="1169" y="345"/>
                    <a:pt x="688" y="1032"/>
                  </a:cubicBezTo>
                  <a:cubicBezTo>
                    <a:pt x="275" y="1651"/>
                    <a:pt x="0" y="2682"/>
                    <a:pt x="0" y="3919"/>
                  </a:cubicBezTo>
                  <a:cubicBezTo>
                    <a:pt x="0" y="5156"/>
                    <a:pt x="275" y="6119"/>
                    <a:pt x="688" y="6806"/>
                  </a:cubicBezTo>
                  <a:cubicBezTo>
                    <a:pt x="1169" y="7493"/>
                    <a:pt x="1788" y="7837"/>
                    <a:pt x="2612" y="7837"/>
                  </a:cubicBezTo>
                  <a:cubicBezTo>
                    <a:pt x="3437" y="7837"/>
                    <a:pt x="4125" y="7493"/>
                    <a:pt x="4537" y="6806"/>
                  </a:cubicBezTo>
                  <a:cubicBezTo>
                    <a:pt x="5018" y="6119"/>
                    <a:pt x="5225" y="5156"/>
                    <a:pt x="5225" y="3919"/>
                  </a:cubicBezTo>
                  <a:cubicBezTo>
                    <a:pt x="5225" y="2682"/>
                    <a:pt x="5018" y="1651"/>
                    <a:pt x="4537" y="1032"/>
                  </a:cubicBezTo>
                  <a:cubicBezTo>
                    <a:pt x="4125" y="345"/>
                    <a:pt x="3437" y="1"/>
                    <a:pt x="2612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1002850" y="3533700"/>
              <a:ext cx="118600" cy="192500"/>
            </a:xfrm>
            <a:custGeom>
              <a:rect b="b" l="l" r="r" t="t"/>
              <a:pathLst>
                <a:path extrusionOk="0" h="7700" w="4744">
                  <a:moveTo>
                    <a:pt x="2200" y="1"/>
                  </a:moveTo>
                  <a:cubicBezTo>
                    <a:pt x="1856" y="1"/>
                    <a:pt x="1581" y="70"/>
                    <a:pt x="1169" y="138"/>
                  </a:cubicBezTo>
                  <a:cubicBezTo>
                    <a:pt x="825" y="207"/>
                    <a:pt x="481" y="345"/>
                    <a:pt x="69" y="482"/>
                  </a:cubicBezTo>
                  <a:lnTo>
                    <a:pt x="69" y="1513"/>
                  </a:lnTo>
                  <a:cubicBezTo>
                    <a:pt x="481" y="1307"/>
                    <a:pt x="825" y="1169"/>
                    <a:pt x="1169" y="1032"/>
                  </a:cubicBezTo>
                  <a:cubicBezTo>
                    <a:pt x="1512" y="894"/>
                    <a:pt x="1856" y="894"/>
                    <a:pt x="2200" y="894"/>
                  </a:cubicBezTo>
                  <a:cubicBezTo>
                    <a:pt x="2612" y="894"/>
                    <a:pt x="3025" y="963"/>
                    <a:pt x="3300" y="1238"/>
                  </a:cubicBezTo>
                  <a:cubicBezTo>
                    <a:pt x="3575" y="1513"/>
                    <a:pt x="3712" y="1857"/>
                    <a:pt x="3712" y="2201"/>
                  </a:cubicBezTo>
                  <a:cubicBezTo>
                    <a:pt x="3712" y="2475"/>
                    <a:pt x="3643" y="2750"/>
                    <a:pt x="3506" y="2957"/>
                  </a:cubicBezTo>
                  <a:cubicBezTo>
                    <a:pt x="3368" y="3232"/>
                    <a:pt x="3162" y="3507"/>
                    <a:pt x="2818" y="3919"/>
                  </a:cubicBezTo>
                  <a:cubicBezTo>
                    <a:pt x="2681" y="4125"/>
                    <a:pt x="2268" y="4538"/>
                    <a:pt x="1581" y="5225"/>
                  </a:cubicBezTo>
                  <a:cubicBezTo>
                    <a:pt x="894" y="5844"/>
                    <a:pt x="413" y="6394"/>
                    <a:pt x="0" y="6806"/>
                  </a:cubicBezTo>
                  <a:lnTo>
                    <a:pt x="0" y="7700"/>
                  </a:lnTo>
                  <a:lnTo>
                    <a:pt x="4743" y="7700"/>
                  </a:lnTo>
                  <a:lnTo>
                    <a:pt x="4743" y="6806"/>
                  </a:lnTo>
                  <a:lnTo>
                    <a:pt x="1237" y="6806"/>
                  </a:lnTo>
                  <a:cubicBezTo>
                    <a:pt x="2062" y="5981"/>
                    <a:pt x="2681" y="5294"/>
                    <a:pt x="3093" y="4881"/>
                  </a:cubicBezTo>
                  <a:cubicBezTo>
                    <a:pt x="3575" y="4400"/>
                    <a:pt x="3849" y="4125"/>
                    <a:pt x="3918" y="3988"/>
                  </a:cubicBezTo>
                  <a:cubicBezTo>
                    <a:pt x="4262" y="3644"/>
                    <a:pt x="4468" y="3300"/>
                    <a:pt x="4537" y="3025"/>
                  </a:cubicBezTo>
                  <a:cubicBezTo>
                    <a:pt x="4674" y="2750"/>
                    <a:pt x="4743" y="2475"/>
                    <a:pt x="4743" y="2132"/>
                  </a:cubicBezTo>
                  <a:cubicBezTo>
                    <a:pt x="4743" y="1513"/>
                    <a:pt x="4468" y="963"/>
                    <a:pt x="4056" y="620"/>
                  </a:cubicBezTo>
                  <a:cubicBezTo>
                    <a:pt x="3575" y="207"/>
                    <a:pt x="2956" y="1"/>
                    <a:pt x="2200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3"/>
            <p:cNvSpPr/>
            <p:nvPr/>
          </p:nvSpPr>
          <p:spPr>
            <a:xfrm>
              <a:off x="1166100" y="3533700"/>
              <a:ext cx="128900" cy="195950"/>
            </a:xfrm>
            <a:custGeom>
              <a:rect b="b" l="l" r="r" t="t"/>
              <a:pathLst>
                <a:path extrusionOk="0" h="7838" w="5156">
                  <a:moveTo>
                    <a:pt x="2544" y="826"/>
                  </a:moveTo>
                  <a:cubicBezTo>
                    <a:pt x="3025" y="826"/>
                    <a:pt x="3300" y="963"/>
                    <a:pt x="3575" y="1169"/>
                  </a:cubicBezTo>
                  <a:cubicBezTo>
                    <a:pt x="3850" y="1376"/>
                    <a:pt x="3918" y="1651"/>
                    <a:pt x="3918" y="2063"/>
                  </a:cubicBezTo>
                  <a:cubicBezTo>
                    <a:pt x="3918" y="2475"/>
                    <a:pt x="3850" y="2750"/>
                    <a:pt x="3575" y="2957"/>
                  </a:cubicBezTo>
                  <a:cubicBezTo>
                    <a:pt x="3300" y="3163"/>
                    <a:pt x="3025" y="3300"/>
                    <a:pt x="2544" y="3300"/>
                  </a:cubicBezTo>
                  <a:cubicBezTo>
                    <a:pt x="2131" y="3300"/>
                    <a:pt x="1788" y="3163"/>
                    <a:pt x="1513" y="2957"/>
                  </a:cubicBezTo>
                  <a:cubicBezTo>
                    <a:pt x="1306" y="2750"/>
                    <a:pt x="1169" y="2475"/>
                    <a:pt x="1169" y="2063"/>
                  </a:cubicBezTo>
                  <a:cubicBezTo>
                    <a:pt x="1169" y="1651"/>
                    <a:pt x="1306" y="1376"/>
                    <a:pt x="1513" y="1169"/>
                  </a:cubicBezTo>
                  <a:cubicBezTo>
                    <a:pt x="1788" y="963"/>
                    <a:pt x="2131" y="826"/>
                    <a:pt x="2544" y="826"/>
                  </a:cubicBezTo>
                  <a:close/>
                  <a:moveTo>
                    <a:pt x="2544" y="4125"/>
                  </a:moveTo>
                  <a:cubicBezTo>
                    <a:pt x="3025" y="4125"/>
                    <a:pt x="3437" y="4194"/>
                    <a:pt x="3712" y="4469"/>
                  </a:cubicBezTo>
                  <a:cubicBezTo>
                    <a:pt x="3987" y="4744"/>
                    <a:pt x="4125" y="5088"/>
                    <a:pt x="4125" y="5569"/>
                  </a:cubicBezTo>
                  <a:cubicBezTo>
                    <a:pt x="4125" y="5981"/>
                    <a:pt x="3987" y="6325"/>
                    <a:pt x="3712" y="6600"/>
                  </a:cubicBezTo>
                  <a:cubicBezTo>
                    <a:pt x="3437" y="6875"/>
                    <a:pt x="3025" y="7012"/>
                    <a:pt x="2544" y="7012"/>
                  </a:cubicBezTo>
                  <a:cubicBezTo>
                    <a:pt x="2063" y="7012"/>
                    <a:pt x="1719" y="6875"/>
                    <a:pt x="1444" y="6600"/>
                  </a:cubicBezTo>
                  <a:cubicBezTo>
                    <a:pt x="1169" y="6394"/>
                    <a:pt x="1031" y="5981"/>
                    <a:pt x="1031" y="5569"/>
                  </a:cubicBezTo>
                  <a:cubicBezTo>
                    <a:pt x="1031" y="5088"/>
                    <a:pt x="1169" y="4744"/>
                    <a:pt x="1444" y="4469"/>
                  </a:cubicBezTo>
                  <a:cubicBezTo>
                    <a:pt x="1719" y="4194"/>
                    <a:pt x="2063" y="4125"/>
                    <a:pt x="2544" y="4125"/>
                  </a:cubicBezTo>
                  <a:close/>
                  <a:moveTo>
                    <a:pt x="2544" y="1"/>
                  </a:moveTo>
                  <a:cubicBezTo>
                    <a:pt x="1788" y="1"/>
                    <a:pt x="1238" y="207"/>
                    <a:pt x="825" y="551"/>
                  </a:cubicBezTo>
                  <a:cubicBezTo>
                    <a:pt x="344" y="894"/>
                    <a:pt x="138" y="1376"/>
                    <a:pt x="138" y="1994"/>
                  </a:cubicBezTo>
                  <a:cubicBezTo>
                    <a:pt x="138" y="2407"/>
                    <a:pt x="275" y="2750"/>
                    <a:pt x="550" y="3025"/>
                  </a:cubicBezTo>
                  <a:cubicBezTo>
                    <a:pt x="756" y="3369"/>
                    <a:pt x="1100" y="3575"/>
                    <a:pt x="1513" y="3644"/>
                  </a:cubicBezTo>
                  <a:cubicBezTo>
                    <a:pt x="1031" y="3782"/>
                    <a:pt x="688" y="3988"/>
                    <a:pt x="413" y="4331"/>
                  </a:cubicBezTo>
                  <a:cubicBezTo>
                    <a:pt x="138" y="4675"/>
                    <a:pt x="0" y="5088"/>
                    <a:pt x="0" y="5569"/>
                  </a:cubicBezTo>
                  <a:cubicBezTo>
                    <a:pt x="0" y="6256"/>
                    <a:pt x="207" y="6875"/>
                    <a:pt x="619" y="7218"/>
                  </a:cubicBezTo>
                  <a:cubicBezTo>
                    <a:pt x="1100" y="7631"/>
                    <a:pt x="1719" y="7837"/>
                    <a:pt x="2544" y="7837"/>
                  </a:cubicBezTo>
                  <a:cubicBezTo>
                    <a:pt x="3369" y="7837"/>
                    <a:pt x="3987" y="7631"/>
                    <a:pt x="4468" y="7218"/>
                  </a:cubicBezTo>
                  <a:cubicBezTo>
                    <a:pt x="4881" y="6875"/>
                    <a:pt x="5156" y="6256"/>
                    <a:pt x="5156" y="5569"/>
                  </a:cubicBezTo>
                  <a:cubicBezTo>
                    <a:pt x="5156" y="5088"/>
                    <a:pt x="5018" y="4675"/>
                    <a:pt x="4743" y="4331"/>
                  </a:cubicBezTo>
                  <a:cubicBezTo>
                    <a:pt x="4468" y="3988"/>
                    <a:pt x="4056" y="3782"/>
                    <a:pt x="3575" y="3644"/>
                  </a:cubicBezTo>
                  <a:cubicBezTo>
                    <a:pt x="3987" y="3575"/>
                    <a:pt x="4331" y="3369"/>
                    <a:pt x="4606" y="3025"/>
                  </a:cubicBezTo>
                  <a:cubicBezTo>
                    <a:pt x="4812" y="2750"/>
                    <a:pt x="4950" y="2407"/>
                    <a:pt x="4950" y="1994"/>
                  </a:cubicBezTo>
                  <a:cubicBezTo>
                    <a:pt x="4950" y="1376"/>
                    <a:pt x="4743" y="894"/>
                    <a:pt x="4331" y="551"/>
                  </a:cubicBezTo>
                  <a:cubicBezTo>
                    <a:pt x="3918" y="207"/>
                    <a:pt x="3300" y="1"/>
                    <a:pt x="2544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3"/>
            <p:cNvSpPr/>
            <p:nvPr/>
          </p:nvSpPr>
          <p:spPr>
            <a:xfrm>
              <a:off x="755375" y="3239850"/>
              <a:ext cx="128925" cy="195925"/>
            </a:xfrm>
            <a:custGeom>
              <a:rect b="b" l="l" r="r" t="t"/>
              <a:pathLst>
                <a:path extrusionOk="0" h="7837" w="5157">
                  <a:moveTo>
                    <a:pt x="2544" y="825"/>
                  </a:moveTo>
                  <a:cubicBezTo>
                    <a:pt x="3094" y="825"/>
                    <a:pt x="3506" y="1100"/>
                    <a:pt x="3781" y="1581"/>
                  </a:cubicBezTo>
                  <a:cubicBezTo>
                    <a:pt x="3987" y="2131"/>
                    <a:pt x="4125" y="2888"/>
                    <a:pt x="4125" y="3919"/>
                  </a:cubicBezTo>
                  <a:cubicBezTo>
                    <a:pt x="4125" y="4950"/>
                    <a:pt x="3987" y="5706"/>
                    <a:pt x="3781" y="6256"/>
                  </a:cubicBezTo>
                  <a:cubicBezTo>
                    <a:pt x="3506" y="6737"/>
                    <a:pt x="3094" y="7012"/>
                    <a:pt x="2544" y="7012"/>
                  </a:cubicBezTo>
                  <a:cubicBezTo>
                    <a:pt x="2063" y="7012"/>
                    <a:pt x="1650" y="6737"/>
                    <a:pt x="1375" y="6256"/>
                  </a:cubicBezTo>
                  <a:cubicBezTo>
                    <a:pt x="1100" y="5706"/>
                    <a:pt x="963" y="4950"/>
                    <a:pt x="963" y="3919"/>
                  </a:cubicBezTo>
                  <a:cubicBezTo>
                    <a:pt x="963" y="2888"/>
                    <a:pt x="1100" y="2131"/>
                    <a:pt x="1375" y="1581"/>
                  </a:cubicBezTo>
                  <a:cubicBezTo>
                    <a:pt x="1650" y="1100"/>
                    <a:pt x="2063" y="825"/>
                    <a:pt x="2544" y="825"/>
                  </a:cubicBezTo>
                  <a:close/>
                  <a:moveTo>
                    <a:pt x="2544" y="0"/>
                  </a:moveTo>
                  <a:cubicBezTo>
                    <a:pt x="1719" y="0"/>
                    <a:pt x="1100" y="344"/>
                    <a:pt x="619" y="1032"/>
                  </a:cubicBezTo>
                  <a:cubicBezTo>
                    <a:pt x="207" y="1650"/>
                    <a:pt x="1" y="2613"/>
                    <a:pt x="1" y="3919"/>
                  </a:cubicBezTo>
                  <a:cubicBezTo>
                    <a:pt x="1" y="5156"/>
                    <a:pt x="207" y="6118"/>
                    <a:pt x="619" y="6806"/>
                  </a:cubicBezTo>
                  <a:cubicBezTo>
                    <a:pt x="1100" y="7493"/>
                    <a:pt x="1719" y="7837"/>
                    <a:pt x="2544" y="7837"/>
                  </a:cubicBezTo>
                  <a:cubicBezTo>
                    <a:pt x="3438" y="7837"/>
                    <a:pt x="4056" y="7493"/>
                    <a:pt x="4469" y="6806"/>
                  </a:cubicBezTo>
                  <a:cubicBezTo>
                    <a:pt x="4950" y="6118"/>
                    <a:pt x="5156" y="5156"/>
                    <a:pt x="5156" y="3919"/>
                  </a:cubicBezTo>
                  <a:cubicBezTo>
                    <a:pt x="5156" y="2613"/>
                    <a:pt x="4950" y="1650"/>
                    <a:pt x="4469" y="1032"/>
                  </a:cubicBezTo>
                  <a:cubicBezTo>
                    <a:pt x="4056" y="344"/>
                    <a:pt x="3438" y="0"/>
                    <a:pt x="2544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3"/>
            <p:cNvSpPr/>
            <p:nvPr/>
          </p:nvSpPr>
          <p:spPr>
            <a:xfrm>
              <a:off x="928950" y="3399675"/>
              <a:ext cx="27525" cy="30950"/>
            </a:xfrm>
            <a:custGeom>
              <a:rect b="b" l="l" r="r" t="t"/>
              <a:pathLst>
                <a:path extrusionOk="0" h="1238" w="1101">
                  <a:moveTo>
                    <a:pt x="0" y="0"/>
                  </a:moveTo>
                  <a:lnTo>
                    <a:pt x="0" y="1238"/>
                  </a:lnTo>
                  <a:lnTo>
                    <a:pt x="1100" y="1238"/>
                  </a:lnTo>
                  <a:lnTo>
                    <a:pt x="1100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3"/>
            <p:cNvSpPr/>
            <p:nvPr/>
          </p:nvSpPr>
          <p:spPr>
            <a:xfrm>
              <a:off x="1001125" y="3239850"/>
              <a:ext cx="128900" cy="195925"/>
            </a:xfrm>
            <a:custGeom>
              <a:rect b="b" l="l" r="r" t="t"/>
              <a:pathLst>
                <a:path extrusionOk="0" h="7837" w="5156">
                  <a:moveTo>
                    <a:pt x="2612" y="825"/>
                  </a:moveTo>
                  <a:cubicBezTo>
                    <a:pt x="3094" y="825"/>
                    <a:pt x="3506" y="1100"/>
                    <a:pt x="3781" y="1581"/>
                  </a:cubicBezTo>
                  <a:cubicBezTo>
                    <a:pt x="4056" y="2131"/>
                    <a:pt x="4193" y="2888"/>
                    <a:pt x="4193" y="3919"/>
                  </a:cubicBezTo>
                  <a:cubicBezTo>
                    <a:pt x="4193" y="4950"/>
                    <a:pt x="4056" y="5706"/>
                    <a:pt x="3781" y="6256"/>
                  </a:cubicBezTo>
                  <a:cubicBezTo>
                    <a:pt x="3506" y="6737"/>
                    <a:pt x="3094" y="7012"/>
                    <a:pt x="2612" y="7012"/>
                  </a:cubicBezTo>
                  <a:cubicBezTo>
                    <a:pt x="2063" y="7012"/>
                    <a:pt x="1650" y="6737"/>
                    <a:pt x="1375" y="6256"/>
                  </a:cubicBezTo>
                  <a:cubicBezTo>
                    <a:pt x="1169" y="5706"/>
                    <a:pt x="1031" y="4950"/>
                    <a:pt x="1031" y="3919"/>
                  </a:cubicBezTo>
                  <a:cubicBezTo>
                    <a:pt x="1031" y="2888"/>
                    <a:pt x="1169" y="2131"/>
                    <a:pt x="1375" y="1581"/>
                  </a:cubicBezTo>
                  <a:cubicBezTo>
                    <a:pt x="1650" y="1100"/>
                    <a:pt x="2063" y="825"/>
                    <a:pt x="2612" y="825"/>
                  </a:cubicBezTo>
                  <a:close/>
                  <a:moveTo>
                    <a:pt x="2612" y="0"/>
                  </a:moveTo>
                  <a:cubicBezTo>
                    <a:pt x="1719" y="0"/>
                    <a:pt x="1100" y="344"/>
                    <a:pt x="688" y="1032"/>
                  </a:cubicBezTo>
                  <a:cubicBezTo>
                    <a:pt x="207" y="1650"/>
                    <a:pt x="0" y="2613"/>
                    <a:pt x="0" y="3919"/>
                  </a:cubicBezTo>
                  <a:cubicBezTo>
                    <a:pt x="0" y="5156"/>
                    <a:pt x="207" y="6118"/>
                    <a:pt x="688" y="6806"/>
                  </a:cubicBezTo>
                  <a:cubicBezTo>
                    <a:pt x="1100" y="7493"/>
                    <a:pt x="1719" y="7837"/>
                    <a:pt x="2612" y="7837"/>
                  </a:cubicBezTo>
                  <a:cubicBezTo>
                    <a:pt x="3437" y="7837"/>
                    <a:pt x="4056" y="7493"/>
                    <a:pt x="4537" y="6806"/>
                  </a:cubicBezTo>
                  <a:cubicBezTo>
                    <a:pt x="4950" y="6118"/>
                    <a:pt x="5156" y="5156"/>
                    <a:pt x="5156" y="3919"/>
                  </a:cubicBezTo>
                  <a:cubicBezTo>
                    <a:pt x="5156" y="2613"/>
                    <a:pt x="4950" y="1650"/>
                    <a:pt x="4537" y="1032"/>
                  </a:cubicBezTo>
                  <a:cubicBezTo>
                    <a:pt x="4056" y="344"/>
                    <a:pt x="3437" y="0"/>
                    <a:pt x="2612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3"/>
            <p:cNvSpPr/>
            <p:nvPr/>
          </p:nvSpPr>
          <p:spPr>
            <a:xfrm>
              <a:off x="1167825" y="3239850"/>
              <a:ext cx="123750" cy="195925"/>
            </a:xfrm>
            <a:custGeom>
              <a:rect b="b" l="l" r="r" t="t"/>
              <a:pathLst>
                <a:path extrusionOk="0" h="7837" w="4950">
                  <a:moveTo>
                    <a:pt x="2268" y="0"/>
                  </a:moveTo>
                  <a:cubicBezTo>
                    <a:pt x="1994" y="0"/>
                    <a:pt x="1650" y="0"/>
                    <a:pt x="1306" y="69"/>
                  </a:cubicBezTo>
                  <a:cubicBezTo>
                    <a:pt x="962" y="138"/>
                    <a:pt x="619" y="207"/>
                    <a:pt x="206" y="344"/>
                  </a:cubicBezTo>
                  <a:lnTo>
                    <a:pt x="206" y="1238"/>
                  </a:lnTo>
                  <a:cubicBezTo>
                    <a:pt x="619" y="1100"/>
                    <a:pt x="962" y="1032"/>
                    <a:pt x="1306" y="963"/>
                  </a:cubicBezTo>
                  <a:cubicBezTo>
                    <a:pt x="1581" y="894"/>
                    <a:pt x="1925" y="894"/>
                    <a:pt x="2200" y="894"/>
                  </a:cubicBezTo>
                  <a:cubicBezTo>
                    <a:pt x="2681" y="894"/>
                    <a:pt x="3093" y="963"/>
                    <a:pt x="3368" y="1169"/>
                  </a:cubicBezTo>
                  <a:cubicBezTo>
                    <a:pt x="3643" y="1375"/>
                    <a:pt x="3781" y="1650"/>
                    <a:pt x="3781" y="2063"/>
                  </a:cubicBezTo>
                  <a:cubicBezTo>
                    <a:pt x="3781" y="2406"/>
                    <a:pt x="3643" y="2750"/>
                    <a:pt x="3368" y="2956"/>
                  </a:cubicBezTo>
                  <a:cubicBezTo>
                    <a:pt x="3093" y="3094"/>
                    <a:pt x="2681" y="3231"/>
                    <a:pt x="2200" y="3231"/>
                  </a:cubicBezTo>
                  <a:lnTo>
                    <a:pt x="1306" y="3231"/>
                  </a:lnTo>
                  <a:lnTo>
                    <a:pt x="1306" y="4056"/>
                  </a:lnTo>
                  <a:lnTo>
                    <a:pt x="2200" y="4056"/>
                  </a:lnTo>
                  <a:cubicBezTo>
                    <a:pt x="2750" y="4056"/>
                    <a:pt x="3162" y="4194"/>
                    <a:pt x="3437" y="4469"/>
                  </a:cubicBezTo>
                  <a:cubicBezTo>
                    <a:pt x="3781" y="4675"/>
                    <a:pt x="3918" y="5018"/>
                    <a:pt x="3918" y="5500"/>
                  </a:cubicBezTo>
                  <a:cubicBezTo>
                    <a:pt x="3918" y="5981"/>
                    <a:pt x="3781" y="6324"/>
                    <a:pt x="3437" y="6599"/>
                  </a:cubicBezTo>
                  <a:cubicBezTo>
                    <a:pt x="3093" y="6806"/>
                    <a:pt x="2612" y="6943"/>
                    <a:pt x="1994" y="6943"/>
                  </a:cubicBezTo>
                  <a:cubicBezTo>
                    <a:pt x="1581" y="6943"/>
                    <a:pt x="1237" y="6874"/>
                    <a:pt x="894" y="6806"/>
                  </a:cubicBezTo>
                  <a:cubicBezTo>
                    <a:pt x="619" y="6737"/>
                    <a:pt x="275" y="6599"/>
                    <a:pt x="0" y="6462"/>
                  </a:cubicBezTo>
                  <a:lnTo>
                    <a:pt x="0" y="7424"/>
                  </a:lnTo>
                  <a:cubicBezTo>
                    <a:pt x="344" y="7562"/>
                    <a:pt x="687" y="7631"/>
                    <a:pt x="1031" y="7699"/>
                  </a:cubicBezTo>
                  <a:cubicBezTo>
                    <a:pt x="1375" y="7768"/>
                    <a:pt x="1719" y="7837"/>
                    <a:pt x="1994" y="7837"/>
                  </a:cubicBezTo>
                  <a:cubicBezTo>
                    <a:pt x="2956" y="7837"/>
                    <a:pt x="3643" y="7631"/>
                    <a:pt x="4193" y="7218"/>
                  </a:cubicBezTo>
                  <a:cubicBezTo>
                    <a:pt x="4674" y="6806"/>
                    <a:pt x="4949" y="6187"/>
                    <a:pt x="4949" y="5500"/>
                  </a:cubicBezTo>
                  <a:cubicBezTo>
                    <a:pt x="4949" y="5018"/>
                    <a:pt x="4812" y="4606"/>
                    <a:pt x="4537" y="4262"/>
                  </a:cubicBezTo>
                  <a:cubicBezTo>
                    <a:pt x="4262" y="3919"/>
                    <a:pt x="3849" y="3712"/>
                    <a:pt x="3368" y="3575"/>
                  </a:cubicBezTo>
                  <a:cubicBezTo>
                    <a:pt x="3849" y="3506"/>
                    <a:pt x="4193" y="3300"/>
                    <a:pt x="4399" y="3025"/>
                  </a:cubicBezTo>
                  <a:cubicBezTo>
                    <a:pt x="4674" y="2750"/>
                    <a:pt x="4743" y="2338"/>
                    <a:pt x="4743" y="1925"/>
                  </a:cubicBezTo>
                  <a:cubicBezTo>
                    <a:pt x="4743" y="1375"/>
                    <a:pt x="4537" y="894"/>
                    <a:pt x="4124" y="550"/>
                  </a:cubicBezTo>
                  <a:cubicBezTo>
                    <a:pt x="3643" y="207"/>
                    <a:pt x="3025" y="0"/>
                    <a:pt x="2268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3"/>
            <p:cNvSpPr/>
            <p:nvPr/>
          </p:nvSpPr>
          <p:spPr>
            <a:xfrm>
              <a:off x="590400" y="2946000"/>
              <a:ext cx="130625" cy="194200"/>
            </a:xfrm>
            <a:custGeom>
              <a:rect b="b" l="l" r="r" t="t"/>
              <a:pathLst>
                <a:path extrusionOk="0" h="7768" w="5225">
                  <a:moveTo>
                    <a:pt x="2613" y="825"/>
                  </a:moveTo>
                  <a:cubicBezTo>
                    <a:pt x="3163" y="825"/>
                    <a:pt x="3506" y="1031"/>
                    <a:pt x="3781" y="1581"/>
                  </a:cubicBezTo>
                  <a:cubicBezTo>
                    <a:pt x="4056" y="2062"/>
                    <a:pt x="4194" y="2887"/>
                    <a:pt x="4194" y="3918"/>
                  </a:cubicBezTo>
                  <a:cubicBezTo>
                    <a:pt x="4194" y="4949"/>
                    <a:pt x="4056" y="5705"/>
                    <a:pt x="3781" y="6187"/>
                  </a:cubicBezTo>
                  <a:cubicBezTo>
                    <a:pt x="3506" y="6737"/>
                    <a:pt x="3163" y="7011"/>
                    <a:pt x="2613" y="7011"/>
                  </a:cubicBezTo>
                  <a:cubicBezTo>
                    <a:pt x="2063" y="7011"/>
                    <a:pt x="1719" y="6737"/>
                    <a:pt x="1444" y="6187"/>
                  </a:cubicBezTo>
                  <a:cubicBezTo>
                    <a:pt x="1169" y="5705"/>
                    <a:pt x="1032" y="4949"/>
                    <a:pt x="1032" y="3918"/>
                  </a:cubicBezTo>
                  <a:cubicBezTo>
                    <a:pt x="1032" y="2887"/>
                    <a:pt x="1169" y="2062"/>
                    <a:pt x="1444" y="1581"/>
                  </a:cubicBezTo>
                  <a:cubicBezTo>
                    <a:pt x="1719" y="1031"/>
                    <a:pt x="2063" y="825"/>
                    <a:pt x="2613" y="825"/>
                  </a:cubicBezTo>
                  <a:close/>
                  <a:moveTo>
                    <a:pt x="2613" y="0"/>
                  </a:moveTo>
                  <a:cubicBezTo>
                    <a:pt x="1788" y="0"/>
                    <a:pt x="1100" y="344"/>
                    <a:pt x="688" y="962"/>
                  </a:cubicBezTo>
                  <a:cubicBezTo>
                    <a:pt x="207" y="1650"/>
                    <a:pt x="1" y="2612"/>
                    <a:pt x="1" y="3918"/>
                  </a:cubicBezTo>
                  <a:cubicBezTo>
                    <a:pt x="1" y="5156"/>
                    <a:pt x="207" y="6118"/>
                    <a:pt x="688" y="6805"/>
                  </a:cubicBezTo>
                  <a:cubicBezTo>
                    <a:pt x="1100" y="7493"/>
                    <a:pt x="1788" y="7768"/>
                    <a:pt x="2613" y="7768"/>
                  </a:cubicBezTo>
                  <a:cubicBezTo>
                    <a:pt x="3438" y="7768"/>
                    <a:pt x="4125" y="7493"/>
                    <a:pt x="4537" y="6805"/>
                  </a:cubicBezTo>
                  <a:cubicBezTo>
                    <a:pt x="4950" y="6118"/>
                    <a:pt x="5225" y="5156"/>
                    <a:pt x="5225" y="3918"/>
                  </a:cubicBezTo>
                  <a:cubicBezTo>
                    <a:pt x="5225" y="2612"/>
                    <a:pt x="4950" y="1650"/>
                    <a:pt x="4537" y="962"/>
                  </a:cubicBezTo>
                  <a:cubicBezTo>
                    <a:pt x="4125" y="344"/>
                    <a:pt x="3438" y="0"/>
                    <a:pt x="2613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765700" y="3105800"/>
              <a:ext cx="25800" cy="30975"/>
            </a:xfrm>
            <a:custGeom>
              <a:rect b="b" l="l" r="r" t="t"/>
              <a:pathLst>
                <a:path extrusionOk="0" h="1239" w="1032">
                  <a:moveTo>
                    <a:pt x="0" y="1"/>
                  </a:moveTo>
                  <a:lnTo>
                    <a:pt x="0" y="1238"/>
                  </a:lnTo>
                  <a:lnTo>
                    <a:pt x="1031" y="1238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836150" y="2946000"/>
              <a:ext cx="130625" cy="194200"/>
            </a:xfrm>
            <a:custGeom>
              <a:rect b="b" l="l" r="r" t="t"/>
              <a:pathLst>
                <a:path extrusionOk="0" h="7768" w="5225">
                  <a:moveTo>
                    <a:pt x="2612" y="825"/>
                  </a:moveTo>
                  <a:cubicBezTo>
                    <a:pt x="3162" y="825"/>
                    <a:pt x="3575" y="1031"/>
                    <a:pt x="3781" y="1581"/>
                  </a:cubicBezTo>
                  <a:cubicBezTo>
                    <a:pt x="4056" y="2062"/>
                    <a:pt x="4193" y="2887"/>
                    <a:pt x="4193" y="3918"/>
                  </a:cubicBezTo>
                  <a:cubicBezTo>
                    <a:pt x="4193" y="4949"/>
                    <a:pt x="4056" y="5705"/>
                    <a:pt x="3781" y="6187"/>
                  </a:cubicBezTo>
                  <a:cubicBezTo>
                    <a:pt x="3575" y="6737"/>
                    <a:pt x="3162" y="7011"/>
                    <a:pt x="2612" y="7011"/>
                  </a:cubicBezTo>
                  <a:cubicBezTo>
                    <a:pt x="2131" y="7011"/>
                    <a:pt x="1719" y="6737"/>
                    <a:pt x="1444" y="6187"/>
                  </a:cubicBezTo>
                  <a:cubicBezTo>
                    <a:pt x="1169" y="5705"/>
                    <a:pt x="1031" y="4949"/>
                    <a:pt x="1031" y="3918"/>
                  </a:cubicBezTo>
                  <a:cubicBezTo>
                    <a:pt x="1031" y="2887"/>
                    <a:pt x="1169" y="2062"/>
                    <a:pt x="1444" y="1581"/>
                  </a:cubicBezTo>
                  <a:cubicBezTo>
                    <a:pt x="1719" y="1031"/>
                    <a:pt x="2131" y="825"/>
                    <a:pt x="2612" y="825"/>
                  </a:cubicBezTo>
                  <a:close/>
                  <a:moveTo>
                    <a:pt x="2612" y="0"/>
                  </a:moveTo>
                  <a:cubicBezTo>
                    <a:pt x="1788" y="0"/>
                    <a:pt x="1169" y="344"/>
                    <a:pt x="688" y="962"/>
                  </a:cubicBezTo>
                  <a:cubicBezTo>
                    <a:pt x="275" y="1650"/>
                    <a:pt x="0" y="2612"/>
                    <a:pt x="0" y="3918"/>
                  </a:cubicBezTo>
                  <a:cubicBezTo>
                    <a:pt x="0" y="5156"/>
                    <a:pt x="275" y="6118"/>
                    <a:pt x="688" y="6805"/>
                  </a:cubicBezTo>
                  <a:cubicBezTo>
                    <a:pt x="1169" y="7493"/>
                    <a:pt x="1788" y="7768"/>
                    <a:pt x="2612" y="7768"/>
                  </a:cubicBezTo>
                  <a:cubicBezTo>
                    <a:pt x="3437" y="7768"/>
                    <a:pt x="4125" y="7493"/>
                    <a:pt x="4537" y="6805"/>
                  </a:cubicBezTo>
                  <a:cubicBezTo>
                    <a:pt x="5018" y="6118"/>
                    <a:pt x="5225" y="5156"/>
                    <a:pt x="5225" y="3918"/>
                  </a:cubicBezTo>
                  <a:cubicBezTo>
                    <a:pt x="5225" y="2612"/>
                    <a:pt x="5018" y="1650"/>
                    <a:pt x="4537" y="962"/>
                  </a:cubicBezTo>
                  <a:cubicBezTo>
                    <a:pt x="4125" y="344"/>
                    <a:pt x="3437" y="0"/>
                    <a:pt x="2612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1002850" y="2946000"/>
              <a:ext cx="123750" cy="194200"/>
            </a:xfrm>
            <a:custGeom>
              <a:rect b="b" l="l" r="r" t="t"/>
              <a:pathLst>
                <a:path extrusionOk="0" h="7768" w="4950">
                  <a:moveTo>
                    <a:pt x="2268" y="0"/>
                  </a:moveTo>
                  <a:cubicBezTo>
                    <a:pt x="1994" y="0"/>
                    <a:pt x="1650" y="0"/>
                    <a:pt x="1306" y="69"/>
                  </a:cubicBezTo>
                  <a:cubicBezTo>
                    <a:pt x="1031" y="138"/>
                    <a:pt x="619" y="206"/>
                    <a:pt x="275" y="344"/>
                  </a:cubicBezTo>
                  <a:lnTo>
                    <a:pt x="275" y="1237"/>
                  </a:lnTo>
                  <a:cubicBezTo>
                    <a:pt x="619" y="1100"/>
                    <a:pt x="962" y="1031"/>
                    <a:pt x="1306" y="962"/>
                  </a:cubicBezTo>
                  <a:cubicBezTo>
                    <a:pt x="1650" y="894"/>
                    <a:pt x="1925" y="825"/>
                    <a:pt x="2200" y="825"/>
                  </a:cubicBezTo>
                  <a:cubicBezTo>
                    <a:pt x="2681" y="825"/>
                    <a:pt x="3093" y="962"/>
                    <a:pt x="3368" y="1169"/>
                  </a:cubicBezTo>
                  <a:cubicBezTo>
                    <a:pt x="3643" y="1375"/>
                    <a:pt x="3781" y="1650"/>
                    <a:pt x="3781" y="2062"/>
                  </a:cubicBezTo>
                  <a:cubicBezTo>
                    <a:pt x="3781" y="2406"/>
                    <a:pt x="3643" y="2681"/>
                    <a:pt x="3368" y="2887"/>
                  </a:cubicBezTo>
                  <a:cubicBezTo>
                    <a:pt x="3093" y="3093"/>
                    <a:pt x="2750" y="3231"/>
                    <a:pt x="2268" y="3231"/>
                  </a:cubicBezTo>
                  <a:lnTo>
                    <a:pt x="1306" y="3231"/>
                  </a:lnTo>
                  <a:lnTo>
                    <a:pt x="1306" y="4056"/>
                  </a:lnTo>
                  <a:lnTo>
                    <a:pt x="2200" y="4056"/>
                  </a:lnTo>
                  <a:cubicBezTo>
                    <a:pt x="2750" y="4056"/>
                    <a:pt x="3162" y="4193"/>
                    <a:pt x="3506" y="4399"/>
                  </a:cubicBezTo>
                  <a:cubicBezTo>
                    <a:pt x="3781" y="4674"/>
                    <a:pt x="3987" y="5018"/>
                    <a:pt x="3987" y="5430"/>
                  </a:cubicBezTo>
                  <a:cubicBezTo>
                    <a:pt x="3987" y="5912"/>
                    <a:pt x="3781" y="6324"/>
                    <a:pt x="3437" y="6530"/>
                  </a:cubicBezTo>
                  <a:cubicBezTo>
                    <a:pt x="3162" y="6805"/>
                    <a:pt x="2612" y="6943"/>
                    <a:pt x="1994" y="6943"/>
                  </a:cubicBezTo>
                  <a:cubicBezTo>
                    <a:pt x="1650" y="6943"/>
                    <a:pt x="1306" y="6874"/>
                    <a:pt x="962" y="6805"/>
                  </a:cubicBezTo>
                  <a:cubicBezTo>
                    <a:pt x="619" y="6737"/>
                    <a:pt x="344" y="6599"/>
                    <a:pt x="0" y="6462"/>
                  </a:cubicBezTo>
                  <a:lnTo>
                    <a:pt x="0" y="7424"/>
                  </a:lnTo>
                  <a:cubicBezTo>
                    <a:pt x="413" y="7561"/>
                    <a:pt x="756" y="7630"/>
                    <a:pt x="1031" y="7699"/>
                  </a:cubicBezTo>
                  <a:cubicBezTo>
                    <a:pt x="1375" y="7768"/>
                    <a:pt x="1719" y="7768"/>
                    <a:pt x="2062" y="7768"/>
                  </a:cubicBezTo>
                  <a:cubicBezTo>
                    <a:pt x="2956" y="7768"/>
                    <a:pt x="3712" y="7561"/>
                    <a:pt x="4193" y="7149"/>
                  </a:cubicBezTo>
                  <a:cubicBezTo>
                    <a:pt x="4743" y="6805"/>
                    <a:pt x="4949" y="6187"/>
                    <a:pt x="4949" y="5430"/>
                  </a:cubicBezTo>
                  <a:cubicBezTo>
                    <a:pt x="4949" y="4949"/>
                    <a:pt x="4812" y="4606"/>
                    <a:pt x="4537" y="4262"/>
                  </a:cubicBezTo>
                  <a:cubicBezTo>
                    <a:pt x="4262" y="3918"/>
                    <a:pt x="3918" y="3712"/>
                    <a:pt x="3437" y="3575"/>
                  </a:cubicBezTo>
                  <a:cubicBezTo>
                    <a:pt x="3849" y="3506"/>
                    <a:pt x="4193" y="3300"/>
                    <a:pt x="4468" y="3025"/>
                  </a:cubicBezTo>
                  <a:cubicBezTo>
                    <a:pt x="4674" y="2681"/>
                    <a:pt x="4812" y="2337"/>
                    <a:pt x="4812" y="1925"/>
                  </a:cubicBezTo>
                  <a:cubicBezTo>
                    <a:pt x="4812" y="1375"/>
                    <a:pt x="4606" y="894"/>
                    <a:pt x="4124" y="550"/>
                  </a:cubicBezTo>
                  <a:cubicBezTo>
                    <a:pt x="3643" y="138"/>
                    <a:pt x="3093" y="0"/>
                    <a:pt x="2268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1166100" y="2946000"/>
              <a:ext cx="120325" cy="190775"/>
            </a:xfrm>
            <a:custGeom>
              <a:rect b="b" l="l" r="r" t="t"/>
              <a:pathLst>
                <a:path extrusionOk="0" h="7631" w="4813">
                  <a:moveTo>
                    <a:pt x="2200" y="0"/>
                  </a:moveTo>
                  <a:cubicBezTo>
                    <a:pt x="1925" y="0"/>
                    <a:pt x="1581" y="69"/>
                    <a:pt x="1238" y="138"/>
                  </a:cubicBezTo>
                  <a:cubicBezTo>
                    <a:pt x="894" y="206"/>
                    <a:pt x="481" y="344"/>
                    <a:pt x="69" y="481"/>
                  </a:cubicBezTo>
                  <a:lnTo>
                    <a:pt x="69" y="1512"/>
                  </a:lnTo>
                  <a:cubicBezTo>
                    <a:pt x="481" y="1306"/>
                    <a:pt x="894" y="1100"/>
                    <a:pt x="1238" y="1031"/>
                  </a:cubicBezTo>
                  <a:cubicBezTo>
                    <a:pt x="1581" y="894"/>
                    <a:pt x="1925" y="825"/>
                    <a:pt x="2200" y="825"/>
                  </a:cubicBezTo>
                  <a:cubicBezTo>
                    <a:pt x="2681" y="825"/>
                    <a:pt x="3025" y="962"/>
                    <a:pt x="3300" y="1237"/>
                  </a:cubicBezTo>
                  <a:cubicBezTo>
                    <a:pt x="3575" y="1512"/>
                    <a:pt x="3712" y="1787"/>
                    <a:pt x="3712" y="2200"/>
                  </a:cubicBezTo>
                  <a:cubicBezTo>
                    <a:pt x="3712" y="2475"/>
                    <a:pt x="3712" y="2681"/>
                    <a:pt x="3575" y="2956"/>
                  </a:cubicBezTo>
                  <a:cubicBezTo>
                    <a:pt x="3437" y="3231"/>
                    <a:pt x="3162" y="3506"/>
                    <a:pt x="2887" y="3849"/>
                  </a:cubicBezTo>
                  <a:cubicBezTo>
                    <a:pt x="2681" y="4056"/>
                    <a:pt x="2269" y="4537"/>
                    <a:pt x="1581" y="5156"/>
                  </a:cubicBezTo>
                  <a:cubicBezTo>
                    <a:pt x="963" y="5843"/>
                    <a:pt x="413" y="6393"/>
                    <a:pt x="0" y="6805"/>
                  </a:cubicBezTo>
                  <a:lnTo>
                    <a:pt x="0" y="7630"/>
                  </a:lnTo>
                  <a:lnTo>
                    <a:pt x="4812" y="7630"/>
                  </a:lnTo>
                  <a:lnTo>
                    <a:pt x="4812" y="6805"/>
                  </a:lnTo>
                  <a:lnTo>
                    <a:pt x="1238" y="6805"/>
                  </a:lnTo>
                  <a:cubicBezTo>
                    <a:pt x="2063" y="5980"/>
                    <a:pt x="2681" y="5293"/>
                    <a:pt x="3162" y="4812"/>
                  </a:cubicBezTo>
                  <a:cubicBezTo>
                    <a:pt x="3644" y="4399"/>
                    <a:pt x="3850" y="4124"/>
                    <a:pt x="3987" y="3987"/>
                  </a:cubicBezTo>
                  <a:cubicBezTo>
                    <a:pt x="4262" y="3643"/>
                    <a:pt x="4468" y="3300"/>
                    <a:pt x="4606" y="3025"/>
                  </a:cubicBezTo>
                  <a:cubicBezTo>
                    <a:pt x="4675" y="2750"/>
                    <a:pt x="4743" y="2475"/>
                    <a:pt x="4743" y="2131"/>
                  </a:cubicBezTo>
                  <a:cubicBezTo>
                    <a:pt x="4743" y="1512"/>
                    <a:pt x="4537" y="962"/>
                    <a:pt x="4056" y="550"/>
                  </a:cubicBezTo>
                  <a:cubicBezTo>
                    <a:pt x="3575" y="206"/>
                    <a:pt x="2956" y="0"/>
                    <a:pt x="2200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590400" y="2652125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613" y="757"/>
                  </a:moveTo>
                  <a:cubicBezTo>
                    <a:pt x="3163" y="757"/>
                    <a:pt x="3506" y="1032"/>
                    <a:pt x="3781" y="1582"/>
                  </a:cubicBezTo>
                  <a:cubicBezTo>
                    <a:pt x="4056" y="2063"/>
                    <a:pt x="4194" y="2819"/>
                    <a:pt x="4194" y="3919"/>
                  </a:cubicBezTo>
                  <a:cubicBezTo>
                    <a:pt x="4194" y="4950"/>
                    <a:pt x="4056" y="5706"/>
                    <a:pt x="3781" y="6187"/>
                  </a:cubicBezTo>
                  <a:cubicBezTo>
                    <a:pt x="3506" y="6737"/>
                    <a:pt x="3163" y="6943"/>
                    <a:pt x="2613" y="6943"/>
                  </a:cubicBezTo>
                  <a:cubicBezTo>
                    <a:pt x="2063" y="6943"/>
                    <a:pt x="1719" y="6737"/>
                    <a:pt x="1444" y="6187"/>
                  </a:cubicBezTo>
                  <a:cubicBezTo>
                    <a:pt x="1169" y="5706"/>
                    <a:pt x="1032" y="4950"/>
                    <a:pt x="1032" y="3919"/>
                  </a:cubicBezTo>
                  <a:cubicBezTo>
                    <a:pt x="1032" y="2819"/>
                    <a:pt x="1169" y="2063"/>
                    <a:pt x="1444" y="1582"/>
                  </a:cubicBezTo>
                  <a:cubicBezTo>
                    <a:pt x="1719" y="1032"/>
                    <a:pt x="2063" y="757"/>
                    <a:pt x="2613" y="757"/>
                  </a:cubicBezTo>
                  <a:close/>
                  <a:moveTo>
                    <a:pt x="2613" y="1"/>
                  </a:moveTo>
                  <a:cubicBezTo>
                    <a:pt x="1788" y="1"/>
                    <a:pt x="1100" y="344"/>
                    <a:pt x="688" y="963"/>
                  </a:cubicBezTo>
                  <a:cubicBezTo>
                    <a:pt x="207" y="1650"/>
                    <a:pt x="1" y="2613"/>
                    <a:pt x="1" y="3919"/>
                  </a:cubicBezTo>
                  <a:cubicBezTo>
                    <a:pt x="1" y="5156"/>
                    <a:pt x="207" y="6118"/>
                    <a:pt x="688" y="6806"/>
                  </a:cubicBezTo>
                  <a:cubicBezTo>
                    <a:pt x="1100" y="7425"/>
                    <a:pt x="1788" y="7768"/>
                    <a:pt x="2613" y="7768"/>
                  </a:cubicBezTo>
                  <a:cubicBezTo>
                    <a:pt x="3438" y="7768"/>
                    <a:pt x="4125" y="7425"/>
                    <a:pt x="4537" y="6806"/>
                  </a:cubicBezTo>
                  <a:cubicBezTo>
                    <a:pt x="4950" y="6118"/>
                    <a:pt x="5225" y="5156"/>
                    <a:pt x="5225" y="3919"/>
                  </a:cubicBezTo>
                  <a:cubicBezTo>
                    <a:pt x="5225" y="2613"/>
                    <a:pt x="4950" y="1650"/>
                    <a:pt x="4537" y="963"/>
                  </a:cubicBezTo>
                  <a:cubicBezTo>
                    <a:pt x="4125" y="344"/>
                    <a:pt x="3438" y="1"/>
                    <a:pt x="2613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3"/>
            <p:cNvSpPr/>
            <p:nvPr/>
          </p:nvSpPr>
          <p:spPr>
            <a:xfrm>
              <a:off x="765700" y="2810225"/>
              <a:ext cx="25800" cy="32675"/>
            </a:xfrm>
            <a:custGeom>
              <a:rect b="b" l="l" r="r" t="t"/>
              <a:pathLst>
                <a:path extrusionOk="0" h="1307" w="1032">
                  <a:moveTo>
                    <a:pt x="0" y="1"/>
                  </a:moveTo>
                  <a:lnTo>
                    <a:pt x="0" y="1307"/>
                  </a:lnTo>
                  <a:lnTo>
                    <a:pt x="1031" y="1307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3"/>
            <p:cNvSpPr/>
            <p:nvPr/>
          </p:nvSpPr>
          <p:spPr>
            <a:xfrm>
              <a:off x="836150" y="2652125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612" y="757"/>
                  </a:moveTo>
                  <a:cubicBezTo>
                    <a:pt x="3162" y="757"/>
                    <a:pt x="3575" y="1032"/>
                    <a:pt x="3781" y="1582"/>
                  </a:cubicBezTo>
                  <a:cubicBezTo>
                    <a:pt x="4056" y="2063"/>
                    <a:pt x="4193" y="2819"/>
                    <a:pt x="4193" y="3919"/>
                  </a:cubicBezTo>
                  <a:cubicBezTo>
                    <a:pt x="4193" y="4950"/>
                    <a:pt x="4056" y="5706"/>
                    <a:pt x="3781" y="6187"/>
                  </a:cubicBezTo>
                  <a:cubicBezTo>
                    <a:pt x="3575" y="6737"/>
                    <a:pt x="3162" y="6943"/>
                    <a:pt x="2612" y="6943"/>
                  </a:cubicBezTo>
                  <a:cubicBezTo>
                    <a:pt x="2131" y="6943"/>
                    <a:pt x="1719" y="6737"/>
                    <a:pt x="1444" y="6187"/>
                  </a:cubicBezTo>
                  <a:cubicBezTo>
                    <a:pt x="1169" y="5706"/>
                    <a:pt x="1031" y="4950"/>
                    <a:pt x="1031" y="3919"/>
                  </a:cubicBezTo>
                  <a:cubicBezTo>
                    <a:pt x="1031" y="2819"/>
                    <a:pt x="1169" y="2063"/>
                    <a:pt x="1444" y="1582"/>
                  </a:cubicBezTo>
                  <a:cubicBezTo>
                    <a:pt x="1719" y="1032"/>
                    <a:pt x="2131" y="757"/>
                    <a:pt x="2612" y="757"/>
                  </a:cubicBezTo>
                  <a:close/>
                  <a:moveTo>
                    <a:pt x="2612" y="1"/>
                  </a:moveTo>
                  <a:cubicBezTo>
                    <a:pt x="1788" y="1"/>
                    <a:pt x="1169" y="344"/>
                    <a:pt x="688" y="963"/>
                  </a:cubicBezTo>
                  <a:cubicBezTo>
                    <a:pt x="275" y="1650"/>
                    <a:pt x="0" y="2613"/>
                    <a:pt x="0" y="3919"/>
                  </a:cubicBezTo>
                  <a:cubicBezTo>
                    <a:pt x="0" y="5156"/>
                    <a:pt x="275" y="6118"/>
                    <a:pt x="688" y="6806"/>
                  </a:cubicBezTo>
                  <a:cubicBezTo>
                    <a:pt x="1169" y="7425"/>
                    <a:pt x="1788" y="7768"/>
                    <a:pt x="2612" y="7768"/>
                  </a:cubicBezTo>
                  <a:cubicBezTo>
                    <a:pt x="3437" y="7768"/>
                    <a:pt x="4125" y="7425"/>
                    <a:pt x="4537" y="6806"/>
                  </a:cubicBezTo>
                  <a:cubicBezTo>
                    <a:pt x="5018" y="6118"/>
                    <a:pt x="5225" y="5156"/>
                    <a:pt x="5225" y="3919"/>
                  </a:cubicBezTo>
                  <a:cubicBezTo>
                    <a:pt x="5225" y="2613"/>
                    <a:pt x="5018" y="1650"/>
                    <a:pt x="4537" y="963"/>
                  </a:cubicBezTo>
                  <a:cubicBezTo>
                    <a:pt x="4125" y="344"/>
                    <a:pt x="3437" y="1"/>
                    <a:pt x="2612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3"/>
            <p:cNvSpPr/>
            <p:nvPr/>
          </p:nvSpPr>
          <p:spPr>
            <a:xfrm>
              <a:off x="1002850" y="2652125"/>
              <a:ext cx="123750" cy="194225"/>
            </a:xfrm>
            <a:custGeom>
              <a:rect b="b" l="l" r="r" t="t"/>
              <a:pathLst>
                <a:path extrusionOk="0" h="7769" w="4950">
                  <a:moveTo>
                    <a:pt x="2268" y="1"/>
                  </a:moveTo>
                  <a:cubicBezTo>
                    <a:pt x="1994" y="1"/>
                    <a:pt x="1650" y="1"/>
                    <a:pt x="1306" y="69"/>
                  </a:cubicBezTo>
                  <a:cubicBezTo>
                    <a:pt x="1031" y="138"/>
                    <a:pt x="619" y="207"/>
                    <a:pt x="275" y="276"/>
                  </a:cubicBezTo>
                  <a:lnTo>
                    <a:pt x="275" y="1238"/>
                  </a:lnTo>
                  <a:cubicBezTo>
                    <a:pt x="619" y="1101"/>
                    <a:pt x="962" y="963"/>
                    <a:pt x="1306" y="963"/>
                  </a:cubicBezTo>
                  <a:cubicBezTo>
                    <a:pt x="1650" y="894"/>
                    <a:pt x="1925" y="826"/>
                    <a:pt x="2200" y="826"/>
                  </a:cubicBezTo>
                  <a:cubicBezTo>
                    <a:pt x="2681" y="826"/>
                    <a:pt x="3093" y="963"/>
                    <a:pt x="3368" y="1169"/>
                  </a:cubicBezTo>
                  <a:cubicBezTo>
                    <a:pt x="3643" y="1375"/>
                    <a:pt x="3781" y="1650"/>
                    <a:pt x="3781" y="2063"/>
                  </a:cubicBezTo>
                  <a:cubicBezTo>
                    <a:pt x="3781" y="2407"/>
                    <a:pt x="3643" y="2682"/>
                    <a:pt x="3368" y="2888"/>
                  </a:cubicBezTo>
                  <a:cubicBezTo>
                    <a:pt x="3093" y="3094"/>
                    <a:pt x="2750" y="3231"/>
                    <a:pt x="2268" y="3231"/>
                  </a:cubicBezTo>
                  <a:lnTo>
                    <a:pt x="1306" y="3231"/>
                  </a:lnTo>
                  <a:lnTo>
                    <a:pt x="1306" y="4056"/>
                  </a:lnTo>
                  <a:lnTo>
                    <a:pt x="2200" y="4056"/>
                  </a:lnTo>
                  <a:cubicBezTo>
                    <a:pt x="2750" y="4056"/>
                    <a:pt x="3162" y="4194"/>
                    <a:pt x="3506" y="4400"/>
                  </a:cubicBezTo>
                  <a:cubicBezTo>
                    <a:pt x="3781" y="4675"/>
                    <a:pt x="3987" y="5019"/>
                    <a:pt x="3987" y="5431"/>
                  </a:cubicBezTo>
                  <a:cubicBezTo>
                    <a:pt x="3987" y="5912"/>
                    <a:pt x="3781" y="6325"/>
                    <a:pt x="3437" y="6531"/>
                  </a:cubicBezTo>
                  <a:cubicBezTo>
                    <a:pt x="3162" y="6806"/>
                    <a:pt x="2612" y="6943"/>
                    <a:pt x="1994" y="6943"/>
                  </a:cubicBezTo>
                  <a:cubicBezTo>
                    <a:pt x="1650" y="6943"/>
                    <a:pt x="1306" y="6875"/>
                    <a:pt x="962" y="6806"/>
                  </a:cubicBezTo>
                  <a:cubicBezTo>
                    <a:pt x="619" y="6737"/>
                    <a:pt x="344" y="6600"/>
                    <a:pt x="0" y="6393"/>
                  </a:cubicBezTo>
                  <a:lnTo>
                    <a:pt x="0" y="7425"/>
                  </a:lnTo>
                  <a:cubicBezTo>
                    <a:pt x="413" y="7562"/>
                    <a:pt x="756" y="7631"/>
                    <a:pt x="1031" y="7699"/>
                  </a:cubicBezTo>
                  <a:cubicBezTo>
                    <a:pt x="1375" y="7768"/>
                    <a:pt x="1719" y="7768"/>
                    <a:pt x="2062" y="7768"/>
                  </a:cubicBezTo>
                  <a:cubicBezTo>
                    <a:pt x="2956" y="7768"/>
                    <a:pt x="3712" y="7562"/>
                    <a:pt x="4193" y="7150"/>
                  </a:cubicBezTo>
                  <a:cubicBezTo>
                    <a:pt x="4743" y="6737"/>
                    <a:pt x="4949" y="6187"/>
                    <a:pt x="4949" y="5431"/>
                  </a:cubicBezTo>
                  <a:cubicBezTo>
                    <a:pt x="4949" y="4950"/>
                    <a:pt x="4812" y="4537"/>
                    <a:pt x="4537" y="4263"/>
                  </a:cubicBezTo>
                  <a:cubicBezTo>
                    <a:pt x="4262" y="3919"/>
                    <a:pt x="3918" y="3713"/>
                    <a:pt x="3437" y="3575"/>
                  </a:cubicBezTo>
                  <a:cubicBezTo>
                    <a:pt x="3849" y="3506"/>
                    <a:pt x="4193" y="3300"/>
                    <a:pt x="4468" y="2956"/>
                  </a:cubicBezTo>
                  <a:cubicBezTo>
                    <a:pt x="4674" y="2682"/>
                    <a:pt x="4812" y="2338"/>
                    <a:pt x="4812" y="1925"/>
                  </a:cubicBezTo>
                  <a:cubicBezTo>
                    <a:pt x="4812" y="1307"/>
                    <a:pt x="4606" y="894"/>
                    <a:pt x="4124" y="482"/>
                  </a:cubicBezTo>
                  <a:cubicBezTo>
                    <a:pt x="3643" y="138"/>
                    <a:pt x="3093" y="1"/>
                    <a:pt x="2268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3"/>
            <p:cNvSpPr/>
            <p:nvPr/>
          </p:nvSpPr>
          <p:spPr>
            <a:xfrm>
              <a:off x="1160950" y="2655575"/>
              <a:ext cx="137500" cy="187325"/>
            </a:xfrm>
            <a:custGeom>
              <a:rect b="b" l="l" r="r" t="t"/>
              <a:pathLst>
                <a:path extrusionOk="0" h="7493" w="5500">
                  <a:moveTo>
                    <a:pt x="3368" y="894"/>
                  </a:moveTo>
                  <a:lnTo>
                    <a:pt x="3368" y="4881"/>
                  </a:lnTo>
                  <a:lnTo>
                    <a:pt x="825" y="4881"/>
                  </a:lnTo>
                  <a:lnTo>
                    <a:pt x="3368" y="894"/>
                  </a:lnTo>
                  <a:close/>
                  <a:moveTo>
                    <a:pt x="3093" y="0"/>
                  </a:moveTo>
                  <a:lnTo>
                    <a:pt x="0" y="4743"/>
                  </a:lnTo>
                  <a:lnTo>
                    <a:pt x="0" y="5706"/>
                  </a:lnTo>
                  <a:lnTo>
                    <a:pt x="3368" y="5706"/>
                  </a:lnTo>
                  <a:lnTo>
                    <a:pt x="3368" y="7493"/>
                  </a:lnTo>
                  <a:lnTo>
                    <a:pt x="4399" y="7493"/>
                  </a:lnTo>
                  <a:lnTo>
                    <a:pt x="4399" y="5706"/>
                  </a:lnTo>
                  <a:lnTo>
                    <a:pt x="5499" y="5706"/>
                  </a:lnTo>
                  <a:lnTo>
                    <a:pt x="5499" y="4881"/>
                  </a:lnTo>
                  <a:lnTo>
                    <a:pt x="4399" y="4881"/>
                  </a:lnTo>
                  <a:lnTo>
                    <a:pt x="439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3"/>
            <p:cNvSpPr/>
            <p:nvPr/>
          </p:nvSpPr>
          <p:spPr>
            <a:xfrm>
              <a:off x="590400" y="2358275"/>
              <a:ext cx="130625" cy="194200"/>
            </a:xfrm>
            <a:custGeom>
              <a:rect b="b" l="l" r="r" t="t"/>
              <a:pathLst>
                <a:path extrusionOk="0" h="7768" w="5225">
                  <a:moveTo>
                    <a:pt x="2613" y="756"/>
                  </a:moveTo>
                  <a:cubicBezTo>
                    <a:pt x="3163" y="756"/>
                    <a:pt x="3506" y="1031"/>
                    <a:pt x="3781" y="1581"/>
                  </a:cubicBezTo>
                  <a:cubicBezTo>
                    <a:pt x="4056" y="2062"/>
                    <a:pt x="4194" y="2819"/>
                    <a:pt x="4194" y="3850"/>
                  </a:cubicBezTo>
                  <a:cubicBezTo>
                    <a:pt x="4194" y="4881"/>
                    <a:pt x="4056" y="5706"/>
                    <a:pt x="3781" y="6187"/>
                  </a:cubicBezTo>
                  <a:cubicBezTo>
                    <a:pt x="3506" y="6737"/>
                    <a:pt x="3163" y="6943"/>
                    <a:pt x="2613" y="6943"/>
                  </a:cubicBezTo>
                  <a:cubicBezTo>
                    <a:pt x="2063" y="6943"/>
                    <a:pt x="1719" y="6737"/>
                    <a:pt x="1444" y="6187"/>
                  </a:cubicBezTo>
                  <a:cubicBezTo>
                    <a:pt x="1169" y="5706"/>
                    <a:pt x="1032" y="4881"/>
                    <a:pt x="1032" y="3850"/>
                  </a:cubicBezTo>
                  <a:cubicBezTo>
                    <a:pt x="1032" y="2819"/>
                    <a:pt x="1169" y="2062"/>
                    <a:pt x="1444" y="1581"/>
                  </a:cubicBezTo>
                  <a:cubicBezTo>
                    <a:pt x="1719" y="1031"/>
                    <a:pt x="2063" y="756"/>
                    <a:pt x="2613" y="756"/>
                  </a:cubicBezTo>
                  <a:close/>
                  <a:moveTo>
                    <a:pt x="2613" y="0"/>
                  </a:moveTo>
                  <a:cubicBezTo>
                    <a:pt x="1788" y="0"/>
                    <a:pt x="1100" y="275"/>
                    <a:pt x="688" y="963"/>
                  </a:cubicBezTo>
                  <a:cubicBezTo>
                    <a:pt x="207" y="1650"/>
                    <a:pt x="1" y="2612"/>
                    <a:pt x="1" y="3850"/>
                  </a:cubicBezTo>
                  <a:cubicBezTo>
                    <a:pt x="1" y="5156"/>
                    <a:pt x="207" y="6118"/>
                    <a:pt x="688" y="6805"/>
                  </a:cubicBezTo>
                  <a:cubicBezTo>
                    <a:pt x="1100" y="7424"/>
                    <a:pt x="1788" y="7768"/>
                    <a:pt x="2613" y="7768"/>
                  </a:cubicBezTo>
                  <a:cubicBezTo>
                    <a:pt x="3438" y="7768"/>
                    <a:pt x="4125" y="7424"/>
                    <a:pt x="4537" y="6805"/>
                  </a:cubicBezTo>
                  <a:cubicBezTo>
                    <a:pt x="4950" y="6118"/>
                    <a:pt x="5225" y="5156"/>
                    <a:pt x="5225" y="3850"/>
                  </a:cubicBezTo>
                  <a:cubicBezTo>
                    <a:pt x="5225" y="2612"/>
                    <a:pt x="4950" y="1650"/>
                    <a:pt x="4537" y="963"/>
                  </a:cubicBezTo>
                  <a:cubicBezTo>
                    <a:pt x="4125" y="275"/>
                    <a:pt x="3438" y="0"/>
                    <a:pt x="2613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3"/>
            <p:cNvSpPr/>
            <p:nvPr/>
          </p:nvSpPr>
          <p:spPr>
            <a:xfrm>
              <a:off x="765700" y="2516375"/>
              <a:ext cx="25800" cy="32675"/>
            </a:xfrm>
            <a:custGeom>
              <a:rect b="b" l="l" r="r" t="t"/>
              <a:pathLst>
                <a:path extrusionOk="0" h="1307" w="1032">
                  <a:moveTo>
                    <a:pt x="0" y="0"/>
                  </a:moveTo>
                  <a:lnTo>
                    <a:pt x="0" y="1306"/>
                  </a:lnTo>
                  <a:lnTo>
                    <a:pt x="1031" y="1306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>
              <a:off x="836150" y="2358275"/>
              <a:ext cx="130625" cy="194200"/>
            </a:xfrm>
            <a:custGeom>
              <a:rect b="b" l="l" r="r" t="t"/>
              <a:pathLst>
                <a:path extrusionOk="0" h="7768" w="5225">
                  <a:moveTo>
                    <a:pt x="2612" y="756"/>
                  </a:moveTo>
                  <a:cubicBezTo>
                    <a:pt x="3162" y="756"/>
                    <a:pt x="3575" y="1031"/>
                    <a:pt x="3781" y="1581"/>
                  </a:cubicBezTo>
                  <a:cubicBezTo>
                    <a:pt x="4056" y="2062"/>
                    <a:pt x="4193" y="2819"/>
                    <a:pt x="4193" y="3850"/>
                  </a:cubicBezTo>
                  <a:cubicBezTo>
                    <a:pt x="4193" y="4881"/>
                    <a:pt x="4056" y="5706"/>
                    <a:pt x="3781" y="6187"/>
                  </a:cubicBezTo>
                  <a:cubicBezTo>
                    <a:pt x="3575" y="6737"/>
                    <a:pt x="3162" y="6943"/>
                    <a:pt x="2612" y="6943"/>
                  </a:cubicBezTo>
                  <a:cubicBezTo>
                    <a:pt x="2131" y="6943"/>
                    <a:pt x="1719" y="6737"/>
                    <a:pt x="1444" y="6187"/>
                  </a:cubicBezTo>
                  <a:cubicBezTo>
                    <a:pt x="1169" y="5706"/>
                    <a:pt x="1031" y="4881"/>
                    <a:pt x="1031" y="3850"/>
                  </a:cubicBezTo>
                  <a:cubicBezTo>
                    <a:pt x="1031" y="2819"/>
                    <a:pt x="1169" y="2062"/>
                    <a:pt x="1444" y="1581"/>
                  </a:cubicBezTo>
                  <a:cubicBezTo>
                    <a:pt x="1719" y="1031"/>
                    <a:pt x="2131" y="756"/>
                    <a:pt x="2612" y="756"/>
                  </a:cubicBezTo>
                  <a:close/>
                  <a:moveTo>
                    <a:pt x="2612" y="0"/>
                  </a:moveTo>
                  <a:cubicBezTo>
                    <a:pt x="1788" y="0"/>
                    <a:pt x="1169" y="275"/>
                    <a:pt x="688" y="963"/>
                  </a:cubicBezTo>
                  <a:cubicBezTo>
                    <a:pt x="275" y="1650"/>
                    <a:pt x="0" y="2612"/>
                    <a:pt x="0" y="3850"/>
                  </a:cubicBezTo>
                  <a:cubicBezTo>
                    <a:pt x="0" y="5156"/>
                    <a:pt x="275" y="6118"/>
                    <a:pt x="688" y="6805"/>
                  </a:cubicBezTo>
                  <a:cubicBezTo>
                    <a:pt x="1169" y="7424"/>
                    <a:pt x="1788" y="7768"/>
                    <a:pt x="2612" y="7768"/>
                  </a:cubicBezTo>
                  <a:cubicBezTo>
                    <a:pt x="3437" y="7768"/>
                    <a:pt x="4125" y="7424"/>
                    <a:pt x="4537" y="6805"/>
                  </a:cubicBezTo>
                  <a:cubicBezTo>
                    <a:pt x="5018" y="6118"/>
                    <a:pt x="5225" y="5156"/>
                    <a:pt x="5225" y="3850"/>
                  </a:cubicBezTo>
                  <a:cubicBezTo>
                    <a:pt x="5225" y="2612"/>
                    <a:pt x="5018" y="1650"/>
                    <a:pt x="4537" y="963"/>
                  </a:cubicBezTo>
                  <a:cubicBezTo>
                    <a:pt x="4125" y="275"/>
                    <a:pt x="3437" y="0"/>
                    <a:pt x="2612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3"/>
            <p:cNvSpPr/>
            <p:nvPr/>
          </p:nvSpPr>
          <p:spPr>
            <a:xfrm>
              <a:off x="1002850" y="2358275"/>
              <a:ext cx="123750" cy="194200"/>
            </a:xfrm>
            <a:custGeom>
              <a:rect b="b" l="l" r="r" t="t"/>
              <a:pathLst>
                <a:path extrusionOk="0" h="7768" w="4950">
                  <a:moveTo>
                    <a:pt x="2268" y="0"/>
                  </a:moveTo>
                  <a:cubicBezTo>
                    <a:pt x="1994" y="0"/>
                    <a:pt x="1650" y="0"/>
                    <a:pt x="1306" y="69"/>
                  </a:cubicBezTo>
                  <a:cubicBezTo>
                    <a:pt x="1031" y="138"/>
                    <a:pt x="619" y="207"/>
                    <a:pt x="275" y="275"/>
                  </a:cubicBezTo>
                  <a:lnTo>
                    <a:pt x="275" y="1169"/>
                  </a:lnTo>
                  <a:cubicBezTo>
                    <a:pt x="619" y="1100"/>
                    <a:pt x="962" y="963"/>
                    <a:pt x="1306" y="894"/>
                  </a:cubicBezTo>
                  <a:cubicBezTo>
                    <a:pt x="1650" y="825"/>
                    <a:pt x="1925" y="825"/>
                    <a:pt x="2200" y="825"/>
                  </a:cubicBezTo>
                  <a:cubicBezTo>
                    <a:pt x="2681" y="825"/>
                    <a:pt x="3093" y="963"/>
                    <a:pt x="3368" y="1169"/>
                  </a:cubicBezTo>
                  <a:cubicBezTo>
                    <a:pt x="3643" y="1375"/>
                    <a:pt x="3781" y="1650"/>
                    <a:pt x="3781" y="1994"/>
                  </a:cubicBezTo>
                  <a:cubicBezTo>
                    <a:pt x="3781" y="2406"/>
                    <a:pt x="3643" y="2681"/>
                    <a:pt x="3368" y="2887"/>
                  </a:cubicBezTo>
                  <a:cubicBezTo>
                    <a:pt x="3093" y="3094"/>
                    <a:pt x="2750" y="3162"/>
                    <a:pt x="2268" y="3162"/>
                  </a:cubicBezTo>
                  <a:lnTo>
                    <a:pt x="1306" y="3162"/>
                  </a:lnTo>
                  <a:lnTo>
                    <a:pt x="1306" y="4056"/>
                  </a:lnTo>
                  <a:lnTo>
                    <a:pt x="2200" y="4056"/>
                  </a:lnTo>
                  <a:cubicBezTo>
                    <a:pt x="2750" y="4056"/>
                    <a:pt x="3162" y="4125"/>
                    <a:pt x="3506" y="4400"/>
                  </a:cubicBezTo>
                  <a:cubicBezTo>
                    <a:pt x="3781" y="4675"/>
                    <a:pt x="3987" y="5018"/>
                    <a:pt x="3987" y="5431"/>
                  </a:cubicBezTo>
                  <a:cubicBezTo>
                    <a:pt x="3987" y="5912"/>
                    <a:pt x="3781" y="6256"/>
                    <a:pt x="3437" y="6531"/>
                  </a:cubicBezTo>
                  <a:cubicBezTo>
                    <a:pt x="3162" y="6805"/>
                    <a:pt x="2612" y="6943"/>
                    <a:pt x="1994" y="6943"/>
                  </a:cubicBezTo>
                  <a:cubicBezTo>
                    <a:pt x="1650" y="6943"/>
                    <a:pt x="1306" y="6874"/>
                    <a:pt x="962" y="6805"/>
                  </a:cubicBezTo>
                  <a:cubicBezTo>
                    <a:pt x="619" y="6737"/>
                    <a:pt x="344" y="6599"/>
                    <a:pt x="0" y="6393"/>
                  </a:cubicBezTo>
                  <a:lnTo>
                    <a:pt x="0" y="7424"/>
                  </a:lnTo>
                  <a:cubicBezTo>
                    <a:pt x="413" y="7493"/>
                    <a:pt x="756" y="7630"/>
                    <a:pt x="1031" y="7699"/>
                  </a:cubicBezTo>
                  <a:cubicBezTo>
                    <a:pt x="1375" y="7768"/>
                    <a:pt x="1719" y="7768"/>
                    <a:pt x="2062" y="7768"/>
                  </a:cubicBezTo>
                  <a:cubicBezTo>
                    <a:pt x="2956" y="7768"/>
                    <a:pt x="3712" y="7562"/>
                    <a:pt x="4193" y="7149"/>
                  </a:cubicBezTo>
                  <a:cubicBezTo>
                    <a:pt x="4743" y="6737"/>
                    <a:pt x="4949" y="6187"/>
                    <a:pt x="4949" y="5431"/>
                  </a:cubicBezTo>
                  <a:cubicBezTo>
                    <a:pt x="4949" y="4950"/>
                    <a:pt x="4812" y="4537"/>
                    <a:pt x="4537" y="4193"/>
                  </a:cubicBezTo>
                  <a:cubicBezTo>
                    <a:pt x="4262" y="3918"/>
                    <a:pt x="3918" y="3643"/>
                    <a:pt x="3437" y="3575"/>
                  </a:cubicBezTo>
                  <a:cubicBezTo>
                    <a:pt x="3849" y="3437"/>
                    <a:pt x="4193" y="3231"/>
                    <a:pt x="4468" y="2956"/>
                  </a:cubicBezTo>
                  <a:cubicBezTo>
                    <a:pt x="4674" y="2681"/>
                    <a:pt x="4812" y="2337"/>
                    <a:pt x="4812" y="1925"/>
                  </a:cubicBezTo>
                  <a:cubicBezTo>
                    <a:pt x="4812" y="1306"/>
                    <a:pt x="4606" y="825"/>
                    <a:pt x="4124" y="481"/>
                  </a:cubicBezTo>
                  <a:cubicBezTo>
                    <a:pt x="3643" y="138"/>
                    <a:pt x="3093" y="0"/>
                    <a:pt x="2268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3"/>
            <p:cNvSpPr/>
            <p:nvPr/>
          </p:nvSpPr>
          <p:spPr>
            <a:xfrm>
              <a:off x="1166100" y="2358275"/>
              <a:ext cx="128900" cy="194200"/>
            </a:xfrm>
            <a:custGeom>
              <a:rect b="b" l="l" r="r" t="t"/>
              <a:pathLst>
                <a:path extrusionOk="0" h="7768" w="5156">
                  <a:moveTo>
                    <a:pt x="2681" y="3437"/>
                  </a:moveTo>
                  <a:cubicBezTo>
                    <a:pt x="3162" y="3437"/>
                    <a:pt x="3506" y="3643"/>
                    <a:pt x="3781" y="3918"/>
                  </a:cubicBezTo>
                  <a:cubicBezTo>
                    <a:pt x="4056" y="4262"/>
                    <a:pt x="4193" y="4675"/>
                    <a:pt x="4193" y="5224"/>
                  </a:cubicBezTo>
                  <a:cubicBezTo>
                    <a:pt x="4193" y="5774"/>
                    <a:pt x="4056" y="6187"/>
                    <a:pt x="3781" y="6531"/>
                  </a:cubicBezTo>
                  <a:cubicBezTo>
                    <a:pt x="3506" y="6805"/>
                    <a:pt x="3162" y="6943"/>
                    <a:pt x="2681" y="6943"/>
                  </a:cubicBezTo>
                  <a:cubicBezTo>
                    <a:pt x="2200" y="6943"/>
                    <a:pt x="1856" y="6805"/>
                    <a:pt x="1581" y="6531"/>
                  </a:cubicBezTo>
                  <a:cubicBezTo>
                    <a:pt x="1306" y="6187"/>
                    <a:pt x="1169" y="5774"/>
                    <a:pt x="1169" y="5224"/>
                  </a:cubicBezTo>
                  <a:cubicBezTo>
                    <a:pt x="1169" y="4675"/>
                    <a:pt x="1306" y="4262"/>
                    <a:pt x="1581" y="3918"/>
                  </a:cubicBezTo>
                  <a:cubicBezTo>
                    <a:pt x="1856" y="3643"/>
                    <a:pt x="2200" y="3437"/>
                    <a:pt x="2681" y="3437"/>
                  </a:cubicBezTo>
                  <a:close/>
                  <a:moveTo>
                    <a:pt x="3094" y="0"/>
                  </a:moveTo>
                  <a:cubicBezTo>
                    <a:pt x="2131" y="0"/>
                    <a:pt x="1375" y="344"/>
                    <a:pt x="825" y="1031"/>
                  </a:cubicBezTo>
                  <a:cubicBezTo>
                    <a:pt x="275" y="1719"/>
                    <a:pt x="0" y="2681"/>
                    <a:pt x="0" y="3850"/>
                  </a:cubicBezTo>
                  <a:cubicBezTo>
                    <a:pt x="0" y="5156"/>
                    <a:pt x="207" y="6118"/>
                    <a:pt x="688" y="6805"/>
                  </a:cubicBezTo>
                  <a:cubicBezTo>
                    <a:pt x="1169" y="7424"/>
                    <a:pt x="1788" y="7768"/>
                    <a:pt x="2681" y="7768"/>
                  </a:cubicBezTo>
                  <a:cubicBezTo>
                    <a:pt x="3437" y="7768"/>
                    <a:pt x="4056" y="7562"/>
                    <a:pt x="4537" y="7080"/>
                  </a:cubicBezTo>
                  <a:cubicBezTo>
                    <a:pt x="4950" y="6599"/>
                    <a:pt x="5156" y="5981"/>
                    <a:pt x="5156" y="5224"/>
                  </a:cubicBezTo>
                  <a:cubicBezTo>
                    <a:pt x="5156" y="4400"/>
                    <a:pt x="4950" y="3781"/>
                    <a:pt x="4537" y="3369"/>
                  </a:cubicBezTo>
                  <a:cubicBezTo>
                    <a:pt x="4125" y="2887"/>
                    <a:pt x="3506" y="2681"/>
                    <a:pt x="2750" y="2681"/>
                  </a:cubicBezTo>
                  <a:cubicBezTo>
                    <a:pt x="2406" y="2681"/>
                    <a:pt x="2063" y="2750"/>
                    <a:pt x="1788" y="2887"/>
                  </a:cubicBezTo>
                  <a:cubicBezTo>
                    <a:pt x="1444" y="3025"/>
                    <a:pt x="1238" y="3300"/>
                    <a:pt x="1031" y="3575"/>
                  </a:cubicBezTo>
                  <a:cubicBezTo>
                    <a:pt x="1031" y="2612"/>
                    <a:pt x="1238" y="1994"/>
                    <a:pt x="1581" y="1513"/>
                  </a:cubicBezTo>
                  <a:cubicBezTo>
                    <a:pt x="1994" y="1031"/>
                    <a:pt x="2475" y="825"/>
                    <a:pt x="3162" y="825"/>
                  </a:cubicBezTo>
                  <a:cubicBezTo>
                    <a:pt x="3437" y="825"/>
                    <a:pt x="3644" y="894"/>
                    <a:pt x="3918" y="894"/>
                  </a:cubicBezTo>
                  <a:cubicBezTo>
                    <a:pt x="4193" y="963"/>
                    <a:pt x="4468" y="1100"/>
                    <a:pt x="4675" y="1169"/>
                  </a:cubicBezTo>
                  <a:lnTo>
                    <a:pt x="4675" y="275"/>
                  </a:lnTo>
                  <a:cubicBezTo>
                    <a:pt x="4400" y="207"/>
                    <a:pt x="4125" y="69"/>
                    <a:pt x="3918" y="69"/>
                  </a:cubicBezTo>
                  <a:cubicBezTo>
                    <a:pt x="3644" y="0"/>
                    <a:pt x="3369" y="0"/>
                    <a:pt x="3094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3"/>
            <p:cNvSpPr/>
            <p:nvPr/>
          </p:nvSpPr>
          <p:spPr>
            <a:xfrm>
              <a:off x="590400" y="2062700"/>
              <a:ext cx="130625" cy="195925"/>
            </a:xfrm>
            <a:custGeom>
              <a:rect b="b" l="l" r="r" t="t"/>
              <a:pathLst>
                <a:path extrusionOk="0" h="7837" w="5225">
                  <a:moveTo>
                    <a:pt x="2613" y="825"/>
                  </a:moveTo>
                  <a:cubicBezTo>
                    <a:pt x="3163" y="825"/>
                    <a:pt x="3506" y="1100"/>
                    <a:pt x="3781" y="1581"/>
                  </a:cubicBezTo>
                  <a:cubicBezTo>
                    <a:pt x="4056" y="2131"/>
                    <a:pt x="4194" y="2887"/>
                    <a:pt x="4194" y="3918"/>
                  </a:cubicBezTo>
                  <a:cubicBezTo>
                    <a:pt x="4194" y="4949"/>
                    <a:pt x="4056" y="5706"/>
                    <a:pt x="3781" y="6255"/>
                  </a:cubicBezTo>
                  <a:cubicBezTo>
                    <a:pt x="3506" y="6737"/>
                    <a:pt x="3163" y="7012"/>
                    <a:pt x="2613" y="7012"/>
                  </a:cubicBezTo>
                  <a:cubicBezTo>
                    <a:pt x="2063" y="7012"/>
                    <a:pt x="1719" y="6737"/>
                    <a:pt x="1444" y="6255"/>
                  </a:cubicBezTo>
                  <a:cubicBezTo>
                    <a:pt x="1169" y="5706"/>
                    <a:pt x="1032" y="4949"/>
                    <a:pt x="1032" y="3918"/>
                  </a:cubicBezTo>
                  <a:cubicBezTo>
                    <a:pt x="1032" y="2887"/>
                    <a:pt x="1169" y="2131"/>
                    <a:pt x="1444" y="1581"/>
                  </a:cubicBezTo>
                  <a:cubicBezTo>
                    <a:pt x="1719" y="1100"/>
                    <a:pt x="2063" y="825"/>
                    <a:pt x="2613" y="825"/>
                  </a:cubicBezTo>
                  <a:close/>
                  <a:moveTo>
                    <a:pt x="2613" y="0"/>
                  </a:moveTo>
                  <a:cubicBezTo>
                    <a:pt x="1788" y="0"/>
                    <a:pt x="1100" y="344"/>
                    <a:pt x="688" y="1031"/>
                  </a:cubicBezTo>
                  <a:cubicBezTo>
                    <a:pt x="207" y="1719"/>
                    <a:pt x="1" y="2681"/>
                    <a:pt x="1" y="3918"/>
                  </a:cubicBezTo>
                  <a:cubicBezTo>
                    <a:pt x="1" y="5224"/>
                    <a:pt x="207" y="6187"/>
                    <a:pt x="688" y="6805"/>
                  </a:cubicBezTo>
                  <a:cubicBezTo>
                    <a:pt x="1100" y="7493"/>
                    <a:pt x="1788" y="7836"/>
                    <a:pt x="2613" y="7836"/>
                  </a:cubicBezTo>
                  <a:cubicBezTo>
                    <a:pt x="3438" y="7836"/>
                    <a:pt x="4125" y="7493"/>
                    <a:pt x="4537" y="6805"/>
                  </a:cubicBezTo>
                  <a:cubicBezTo>
                    <a:pt x="4950" y="6187"/>
                    <a:pt x="5225" y="5224"/>
                    <a:pt x="5225" y="3918"/>
                  </a:cubicBezTo>
                  <a:cubicBezTo>
                    <a:pt x="5225" y="2681"/>
                    <a:pt x="4950" y="1719"/>
                    <a:pt x="4537" y="1031"/>
                  </a:cubicBezTo>
                  <a:cubicBezTo>
                    <a:pt x="4125" y="344"/>
                    <a:pt x="3438" y="0"/>
                    <a:pt x="2613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3"/>
            <p:cNvSpPr/>
            <p:nvPr/>
          </p:nvSpPr>
          <p:spPr>
            <a:xfrm>
              <a:off x="765700" y="2222500"/>
              <a:ext cx="25800" cy="32675"/>
            </a:xfrm>
            <a:custGeom>
              <a:rect b="b" l="l" r="r" t="t"/>
              <a:pathLst>
                <a:path extrusionOk="0" h="1307" w="1032">
                  <a:moveTo>
                    <a:pt x="0" y="1"/>
                  </a:moveTo>
                  <a:lnTo>
                    <a:pt x="0" y="1307"/>
                  </a:lnTo>
                  <a:lnTo>
                    <a:pt x="1031" y="1307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3"/>
            <p:cNvSpPr/>
            <p:nvPr/>
          </p:nvSpPr>
          <p:spPr>
            <a:xfrm>
              <a:off x="836150" y="2062700"/>
              <a:ext cx="130625" cy="195925"/>
            </a:xfrm>
            <a:custGeom>
              <a:rect b="b" l="l" r="r" t="t"/>
              <a:pathLst>
                <a:path extrusionOk="0" h="7837" w="5225">
                  <a:moveTo>
                    <a:pt x="2612" y="825"/>
                  </a:moveTo>
                  <a:cubicBezTo>
                    <a:pt x="3162" y="825"/>
                    <a:pt x="3575" y="1100"/>
                    <a:pt x="3781" y="1581"/>
                  </a:cubicBezTo>
                  <a:cubicBezTo>
                    <a:pt x="4056" y="2131"/>
                    <a:pt x="4193" y="2887"/>
                    <a:pt x="4193" y="3918"/>
                  </a:cubicBezTo>
                  <a:cubicBezTo>
                    <a:pt x="4193" y="4949"/>
                    <a:pt x="4056" y="5706"/>
                    <a:pt x="3781" y="6255"/>
                  </a:cubicBezTo>
                  <a:cubicBezTo>
                    <a:pt x="3575" y="6737"/>
                    <a:pt x="3162" y="7012"/>
                    <a:pt x="2612" y="7012"/>
                  </a:cubicBezTo>
                  <a:cubicBezTo>
                    <a:pt x="2131" y="7012"/>
                    <a:pt x="1719" y="6737"/>
                    <a:pt x="1444" y="6255"/>
                  </a:cubicBezTo>
                  <a:cubicBezTo>
                    <a:pt x="1169" y="5706"/>
                    <a:pt x="1031" y="4949"/>
                    <a:pt x="1031" y="3918"/>
                  </a:cubicBezTo>
                  <a:cubicBezTo>
                    <a:pt x="1031" y="2887"/>
                    <a:pt x="1169" y="2131"/>
                    <a:pt x="1444" y="1581"/>
                  </a:cubicBezTo>
                  <a:cubicBezTo>
                    <a:pt x="1719" y="1100"/>
                    <a:pt x="2131" y="825"/>
                    <a:pt x="2612" y="825"/>
                  </a:cubicBezTo>
                  <a:close/>
                  <a:moveTo>
                    <a:pt x="2612" y="0"/>
                  </a:moveTo>
                  <a:cubicBezTo>
                    <a:pt x="1788" y="0"/>
                    <a:pt x="1169" y="344"/>
                    <a:pt x="688" y="1031"/>
                  </a:cubicBezTo>
                  <a:cubicBezTo>
                    <a:pt x="275" y="1719"/>
                    <a:pt x="0" y="2681"/>
                    <a:pt x="0" y="3918"/>
                  </a:cubicBezTo>
                  <a:cubicBezTo>
                    <a:pt x="0" y="5224"/>
                    <a:pt x="275" y="6187"/>
                    <a:pt x="688" y="6805"/>
                  </a:cubicBezTo>
                  <a:cubicBezTo>
                    <a:pt x="1169" y="7493"/>
                    <a:pt x="1788" y="7836"/>
                    <a:pt x="2612" y="7836"/>
                  </a:cubicBezTo>
                  <a:cubicBezTo>
                    <a:pt x="3437" y="7836"/>
                    <a:pt x="4125" y="7493"/>
                    <a:pt x="4537" y="6805"/>
                  </a:cubicBezTo>
                  <a:cubicBezTo>
                    <a:pt x="5018" y="6187"/>
                    <a:pt x="5225" y="5224"/>
                    <a:pt x="5225" y="3918"/>
                  </a:cubicBezTo>
                  <a:cubicBezTo>
                    <a:pt x="5225" y="2681"/>
                    <a:pt x="5018" y="1719"/>
                    <a:pt x="4537" y="1031"/>
                  </a:cubicBezTo>
                  <a:cubicBezTo>
                    <a:pt x="4125" y="344"/>
                    <a:pt x="3437" y="0"/>
                    <a:pt x="2612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3"/>
            <p:cNvSpPr/>
            <p:nvPr/>
          </p:nvSpPr>
          <p:spPr>
            <a:xfrm>
              <a:off x="1002850" y="2062700"/>
              <a:ext cx="123750" cy="195925"/>
            </a:xfrm>
            <a:custGeom>
              <a:rect b="b" l="l" r="r" t="t"/>
              <a:pathLst>
                <a:path extrusionOk="0" h="7837" w="4950">
                  <a:moveTo>
                    <a:pt x="2268" y="0"/>
                  </a:moveTo>
                  <a:cubicBezTo>
                    <a:pt x="1994" y="0"/>
                    <a:pt x="1650" y="69"/>
                    <a:pt x="1306" y="138"/>
                  </a:cubicBezTo>
                  <a:cubicBezTo>
                    <a:pt x="1031" y="138"/>
                    <a:pt x="619" y="275"/>
                    <a:pt x="275" y="344"/>
                  </a:cubicBezTo>
                  <a:lnTo>
                    <a:pt x="275" y="1237"/>
                  </a:lnTo>
                  <a:cubicBezTo>
                    <a:pt x="619" y="1100"/>
                    <a:pt x="962" y="1031"/>
                    <a:pt x="1306" y="963"/>
                  </a:cubicBezTo>
                  <a:cubicBezTo>
                    <a:pt x="1650" y="894"/>
                    <a:pt x="1925" y="894"/>
                    <a:pt x="2200" y="894"/>
                  </a:cubicBezTo>
                  <a:cubicBezTo>
                    <a:pt x="2681" y="894"/>
                    <a:pt x="3093" y="963"/>
                    <a:pt x="3368" y="1169"/>
                  </a:cubicBezTo>
                  <a:cubicBezTo>
                    <a:pt x="3643" y="1375"/>
                    <a:pt x="3781" y="1719"/>
                    <a:pt x="3781" y="2062"/>
                  </a:cubicBezTo>
                  <a:cubicBezTo>
                    <a:pt x="3781" y="2475"/>
                    <a:pt x="3643" y="2750"/>
                    <a:pt x="3368" y="2956"/>
                  </a:cubicBezTo>
                  <a:cubicBezTo>
                    <a:pt x="3093" y="3162"/>
                    <a:pt x="2750" y="3231"/>
                    <a:pt x="2268" y="3231"/>
                  </a:cubicBezTo>
                  <a:lnTo>
                    <a:pt x="1306" y="3231"/>
                  </a:lnTo>
                  <a:lnTo>
                    <a:pt x="1306" y="4056"/>
                  </a:lnTo>
                  <a:lnTo>
                    <a:pt x="2200" y="4056"/>
                  </a:lnTo>
                  <a:cubicBezTo>
                    <a:pt x="2750" y="4056"/>
                    <a:pt x="3162" y="4193"/>
                    <a:pt x="3506" y="4468"/>
                  </a:cubicBezTo>
                  <a:cubicBezTo>
                    <a:pt x="3781" y="4743"/>
                    <a:pt x="3987" y="5087"/>
                    <a:pt x="3987" y="5499"/>
                  </a:cubicBezTo>
                  <a:cubicBezTo>
                    <a:pt x="3987" y="5980"/>
                    <a:pt x="3781" y="6324"/>
                    <a:pt x="3437" y="6599"/>
                  </a:cubicBezTo>
                  <a:cubicBezTo>
                    <a:pt x="3162" y="6874"/>
                    <a:pt x="2612" y="6943"/>
                    <a:pt x="1994" y="6943"/>
                  </a:cubicBezTo>
                  <a:cubicBezTo>
                    <a:pt x="1650" y="6943"/>
                    <a:pt x="1306" y="6943"/>
                    <a:pt x="962" y="6874"/>
                  </a:cubicBezTo>
                  <a:cubicBezTo>
                    <a:pt x="619" y="6737"/>
                    <a:pt x="344" y="6668"/>
                    <a:pt x="0" y="6462"/>
                  </a:cubicBezTo>
                  <a:lnTo>
                    <a:pt x="0" y="7424"/>
                  </a:lnTo>
                  <a:cubicBezTo>
                    <a:pt x="413" y="7561"/>
                    <a:pt x="756" y="7699"/>
                    <a:pt x="1031" y="7768"/>
                  </a:cubicBezTo>
                  <a:cubicBezTo>
                    <a:pt x="1375" y="7768"/>
                    <a:pt x="1719" y="7836"/>
                    <a:pt x="2062" y="7836"/>
                  </a:cubicBezTo>
                  <a:cubicBezTo>
                    <a:pt x="2956" y="7836"/>
                    <a:pt x="3712" y="7630"/>
                    <a:pt x="4193" y="7218"/>
                  </a:cubicBezTo>
                  <a:cubicBezTo>
                    <a:pt x="4743" y="6805"/>
                    <a:pt x="4949" y="6255"/>
                    <a:pt x="4949" y="5499"/>
                  </a:cubicBezTo>
                  <a:cubicBezTo>
                    <a:pt x="4949" y="5018"/>
                    <a:pt x="4812" y="4606"/>
                    <a:pt x="4537" y="4262"/>
                  </a:cubicBezTo>
                  <a:cubicBezTo>
                    <a:pt x="4262" y="3918"/>
                    <a:pt x="3918" y="3712"/>
                    <a:pt x="3437" y="3643"/>
                  </a:cubicBezTo>
                  <a:cubicBezTo>
                    <a:pt x="3849" y="3506"/>
                    <a:pt x="4193" y="3300"/>
                    <a:pt x="4468" y="3025"/>
                  </a:cubicBezTo>
                  <a:cubicBezTo>
                    <a:pt x="4674" y="2750"/>
                    <a:pt x="4812" y="2406"/>
                    <a:pt x="4812" y="1994"/>
                  </a:cubicBezTo>
                  <a:cubicBezTo>
                    <a:pt x="4812" y="1375"/>
                    <a:pt x="4606" y="894"/>
                    <a:pt x="4124" y="550"/>
                  </a:cubicBezTo>
                  <a:cubicBezTo>
                    <a:pt x="3643" y="206"/>
                    <a:pt x="3093" y="0"/>
                    <a:pt x="2268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3"/>
            <p:cNvSpPr/>
            <p:nvPr/>
          </p:nvSpPr>
          <p:spPr>
            <a:xfrm>
              <a:off x="1166100" y="2062700"/>
              <a:ext cx="128900" cy="195925"/>
            </a:xfrm>
            <a:custGeom>
              <a:rect b="b" l="l" r="r" t="t"/>
              <a:pathLst>
                <a:path extrusionOk="0" h="7837" w="5156">
                  <a:moveTo>
                    <a:pt x="2544" y="825"/>
                  </a:moveTo>
                  <a:cubicBezTo>
                    <a:pt x="3025" y="825"/>
                    <a:pt x="3300" y="963"/>
                    <a:pt x="3575" y="1169"/>
                  </a:cubicBezTo>
                  <a:cubicBezTo>
                    <a:pt x="3850" y="1375"/>
                    <a:pt x="3918" y="1719"/>
                    <a:pt x="3918" y="2062"/>
                  </a:cubicBezTo>
                  <a:cubicBezTo>
                    <a:pt x="3918" y="2475"/>
                    <a:pt x="3850" y="2750"/>
                    <a:pt x="3575" y="2956"/>
                  </a:cubicBezTo>
                  <a:cubicBezTo>
                    <a:pt x="3300" y="3231"/>
                    <a:pt x="3025" y="3300"/>
                    <a:pt x="2544" y="3300"/>
                  </a:cubicBezTo>
                  <a:cubicBezTo>
                    <a:pt x="2131" y="3300"/>
                    <a:pt x="1788" y="3231"/>
                    <a:pt x="1513" y="2956"/>
                  </a:cubicBezTo>
                  <a:cubicBezTo>
                    <a:pt x="1306" y="2750"/>
                    <a:pt x="1169" y="2475"/>
                    <a:pt x="1169" y="2062"/>
                  </a:cubicBezTo>
                  <a:cubicBezTo>
                    <a:pt x="1169" y="1719"/>
                    <a:pt x="1306" y="1375"/>
                    <a:pt x="1513" y="1169"/>
                  </a:cubicBezTo>
                  <a:cubicBezTo>
                    <a:pt x="1788" y="963"/>
                    <a:pt x="2131" y="825"/>
                    <a:pt x="2544" y="825"/>
                  </a:cubicBezTo>
                  <a:close/>
                  <a:moveTo>
                    <a:pt x="2544" y="4125"/>
                  </a:moveTo>
                  <a:cubicBezTo>
                    <a:pt x="3025" y="4125"/>
                    <a:pt x="3437" y="4262"/>
                    <a:pt x="3712" y="4468"/>
                  </a:cubicBezTo>
                  <a:cubicBezTo>
                    <a:pt x="3987" y="4743"/>
                    <a:pt x="4125" y="5087"/>
                    <a:pt x="4125" y="5568"/>
                  </a:cubicBezTo>
                  <a:cubicBezTo>
                    <a:pt x="4125" y="6049"/>
                    <a:pt x="3987" y="6393"/>
                    <a:pt x="3712" y="6668"/>
                  </a:cubicBezTo>
                  <a:cubicBezTo>
                    <a:pt x="3437" y="6874"/>
                    <a:pt x="3025" y="7012"/>
                    <a:pt x="2544" y="7012"/>
                  </a:cubicBezTo>
                  <a:cubicBezTo>
                    <a:pt x="2063" y="7012"/>
                    <a:pt x="1719" y="6874"/>
                    <a:pt x="1444" y="6668"/>
                  </a:cubicBezTo>
                  <a:cubicBezTo>
                    <a:pt x="1169" y="6393"/>
                    <a:pt x="1031" y="6049"/>
                    <a:pt x="1031" y="5568"/>
                  </a:cubicBezTo>
                  <a:cubicBezTo>
                    <a:pt x="1031" y="5087"/>
                    <a:pt x="1169" y="4743"/>
                    <a:pt x="1444" y="4468"/>
                  </a:cubicBezTo>
                  <a:cubicBezTo>
                    <a:pt x="1719" y="4262"/>
                    <a:pt x="2063" y="4125"/>
                    <a:pt x="2544" y="4125"/>
                  </a:cubicBezTo>
                  <a:close/>
                  <a:moveTo>
                    <a:pt x="2544" y="0"/>
                  </a:moveTo>
                  <a:cubicBezTo>
                    <a:pt x="1788" y="0"/>
                    <a:pt x="1238" y="206"/>
                    <a:pt x="825" y="550"/>
                  </a:cubicBezTo>
                  <a:cubicBezTo>
                    <a:pt x="344" y="894"/>
                    <a:pt x="138" y="1375"/>
                    <a:pt x="138" y="1994"/>
                  </a:cubicBezTo>
                  <a:cubicBezTo>
                    <a:pt x="138" y="2406"/>
                    <a:pt x="275" y="2750"/>
                    <a:pt x="550" y="3093"/>
                  </a:cubicBezTo>
                  <a:cubicBezTo>
                    <a:pt x="756" y="3368"/>
                    <a:pt x="1100" y="3575"/>
                    <a:pt x="1513" y="3712"/>
                  </a:cubicBezTo>
                  <a:cubicBezTo>
                    <a:pt x="1031" y="3781"/>
                    <a:pt x="688" y="3987"/>
                    <a:pt x="413" y="4331"/>
                  </a:cubicBezTo>
                  <a:cubicBezTo>
                    <a:pt x="138" y="4674"/>
                    <a:pt x="0" y="5087"/>
                    <a:pt x="0" y="5568"/>
                  </a:cubicBezTo>
                  <a:cubicBezTo>
                    <a:pt x="0" y="6324"/>
                    <a:pt x="207" y="6874"/>
                    <a:pt x="619" y="7218"/>
                  </a:cubicBezTo>
                  <a:cubicBezTo>
                    <a:pt x="1100" y="7630"/>
                    <a:pt x="1719" y="7836"/>
                    <a:pt x="2544" y="7836"/>
                  </a:cubicBezTo>
                  <a:cubicBezTo>
                    <a:pt x="3369" y="7836"/>
                    <a:pt x="3987" y="7630"/>
                    <a:pt x="4468" y="7218"/>
                  </a:cubicBezTo>
                  <a:cubicBezTo>
                    <a:pt x="4881" y="6874"/>
                    <a:pt x="5156" y="6324"/>
                    <a:pt x="5156" y="5568"/>
                  </a:cubicBezTo>
                  <a:cubicBezTo>
                    <a:pt x="5156" y="5087"/>
                    <a:pt x="5018" y="4674"/>
                    <a:pt x="4743" y="4331"/>
                  </a:cubicBezTo>
                  <a:cubicBezTo>
                    <a:pt x="4468" y="3987"/>
                    <a:pt x="4056" y="3781"/>
                    <a:pt x="3575" y="3712"/>
                  </a:cubicBezTo>
                  <a:cubicBezTo>
                    <a:pt x="3987" y="3575"/>
                    <a:pt x="4331" y="3368"/>
                    <a:pt x="4606" y="3093"/>
                  </a:cubicBezTo>
                  <a:cubicBezTo>
                    <a:pt x="4812" y="2750"/>
                    <a:pt x="4950" y="2406"/>
                    <a:pt x="4950" y="1994"/>
                  </a:cubicBezTo>
                  <a:cubicBezTo>
                    <a:pt x="4950" y="1375"/>
                    <a:pt x="4743" y="894"/>
                    <a:pt x="4331" y="550"/>
                  </a:cubicBezTo>
                  <a:cubicBezTo>
                    <a:pt x="3918" y="206"/>
                    <a:pt x="3300" y="0"/>
                    <a:pt x="2544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3"/>
            <p:cNvSpPr/>
            <p:nvPr/>
          </p:nvSpPr>
          <p:spPr>
            <a:xfrm>
              <a:off x="755375" y="1768825"/>
              <a:ext cx="128925" cy="195950"/>
            </a:xfrm>
            <a:custGeom>
              <a:rect b="b" l="l" r="r" t="t"/>
              <a:pathLst>
                <a:path extrusionOk="0" h="7838" w="5157">
                  <a:moveTo>
                    <a:pt x="2544" y="826"/>
                  </a:moveTo>
                  <a:cubicBezTo>
                    <a:pt x="3094" y="826"/>
                    <a:pt x="3506" y="1101"/>
                    <a:pt x="3781" y="1582"/>
                  </a:cubicBezTo>
                  <a:cubicBezTo>
                    <a:pt x="3987" y="2132"/>
                    <a:pt x="4125" y="2888"/>
                    <a:pt x="4125" y="3919"/>
                  </a:cubicBezTo>
                  <a:cubicBezTo>
                    <a:pt x="4125" y="4950"/>
                    <a:pt x="3987" y="5706"/>
                    <a:pt x="3781" y="6256"/>
                  </a:cubicBezTo>
                  <a:cubicBezTo>
                    <a:pt x="3506" y="6737"/>
                    <a:pt x="3094" y="7012"/>
                    <a:pt x="2544" y="7012"/>
                  </a:cubicBezTo>
                  <a:cubicBezTo>
                    <a:pt x="2063" y="7012"/>
                    <a:pt x="1650" y="6737"/>
                    <a:pt x="1375" y="6256"/>
                  </a:cubicBezTo>
                  <a:cubicBezTo>
                    <a:pt x="1100" y="5706"/>
                    <a:pt x="963" y="4950"/>
                    <a:pt x="963" y="3919"/>
                  </a:cubicBezTo>
                  <a:cubicBezTo>
                    <a:pt x="963" y="2888"/>
                    <a:pt x="1100" y="2132"/>
                    <a:pt x="1375" y="1582"/>
                  </a:cubicBezTo>
                  <a:cubicBezTo>
                    <a:pt x="1650" y="1101"/>
                    <a:pt x="2063" y="826"/>
                    <a:pt x="2544" y="826"/>
                  </a:cubicBezTo>
                  <a:close/>
                  <a:moveTo>
                    <a:pt x="2544" y="1"/>
                  </a:moveTo>
                  <a:cubicBezTo>
                    <a:pt x="1719" y="1"/>
                    <a:pt x="1100" y="344"/>
                    <a:pt x="619" y="1032"/>
                  </a:cubicBezTo>
                  <a:cubicBezTo>
                    <a:pt x="207" y="1719"/>
                    <a:pt x="1" y="2682"/>
                    <a:pt x="1" y="3919"/>
                  </a:cubicBezTo>
                  <a:cubicBezTo>
                    <a:pt x="1" y="5156"/>
                    <a:pt x="207" y="6187"/>
                    <a:pt x="619" y="6806"/>
                  </a:cubicBezTo>
                  <a:cubicBezTo>
                    <a:pt x="1100" y="7493"/>
                    <a:pt x="1719" y="7837"/>
                    <a:pt x="2544" y="7837"/>
                  </a:cubicBezTo>
                  <a:cubicBezTo>
                    <a:pt x="3438" y="7837"/>
                    <a:pt x="4056" y="7493"/>
                    <a:pt x="4469" y="6806"/>
                  </a:cubicBezTo>
                  <a:cubicBezTo>
                    <a:pt x="4950" y="6187"/>
                    <a:pt x="5156" y="5156"/>
                    <a:pt x="5156" y="3919"/>
                  </a:cubicBezTo>
                  <a:cubicBezTo>
                    <a:pt x="5156" y="2682"/>
                    <a:pt x="4950" y="1719"/>
                    <a:pt x="4469" y="1032"/>
                  </a:cubicBezTo>
                  <a:cubicBezTo>
                    <a:pt x="4056" y="344"/>
                    <a:pt x="3438" y="1"/>
                    <a:pt x="2544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3"/>
            <p:cNvSpPr/>
            <p:nvPr/>
          </p:nvSpPr>
          <p:spPr>
            <a:xfrm>
              <a:off x="928950" y="1928650"/>
              <a:ext cx="27525" cy="32675"/>
            </a:xfrm>
            <a:custGeom>
              <a:rect b="b" l="l" r="r" t="t"/>
              <a:pathLst>
                <a:path extrusionOk="0" h="1307" w="1101">
                  <a:moveTo>
                    <a:pt x="0" y="1"/>
                  </a:moveTo>
                  <a:lnTo>
                    <a:pt x="0" y="1307"/>
                  </a:lnTo>
                  <a:lnTo>
                    <a:pt x="1100" y="1307"/>
                  </a:lnTo>
                  <a:lnTo>
                    <a:pt x="1100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3"/>
            <p:cNvSpPr/>
            <p:nvPr/>
          </p:nvSpPr>
          <p:spPr>
            <a:xfrm>
              <a:off x="1001125" y="1768825"/>
              <a:ext cx="128900" cy="195950"/>
            </a:xfrm>
            <a:custGeom>
              <a:rect b="b" l="l" r="r" t="t"/>
              <a:pathLst>
                <a:path extrusionOk="0" h="7838" w="5156">
                  <a:moveTo>
                    <a:pt x="2612" y="826"/>
                  </a:moveTo>
                  <a:cubicBezTo>
                    <a:pt x="3094" y="826"/>
                    <a:pt x="3506" y="1101"/>
                    <a:pt x="3781" y="1582"/>
                  </a:cubicBezTo>
                  <a:cubicBezTo>
                    <a:pt x="4056" y="2132"/>
                    <a:pt x="4193" y="2888"/>
                    <a:pt x="4193" y="3919"/>
                  </a:cubicBezTo>
                  <a:cubicBezTo>
                    <a:pt x="4193" y="4950"/>
                    <a:pt x="4056" y="5706"/>
                    <a:pt x="3781" y="6256"/>
                  </a:cubicBezTo>
                  <a:cubicBezTo>
                    <a:pt x="3506" y="6737"/>
                    <a:pt x="3094" y="7012"/>
                    <a:pt x="2612" y="7012"/>
                  </a:cubicBezTo>
                  <a:cubicBezTo>
                    <a:pt x="2063" y="7012"/>
                    <a:pt x="1650" y="6737"/>
                    <a:pt x="1375" y="6256"/>
                  </a:cubicBezTo>
                  <a:cubicBezTo>
                    <a:pt x="1169" y="5706"/>
                    <a:pt x="1031" y="4950"/>
                    <a:pt x="1031" y="3919"/>
                  </a:cubicBezTo>
                  <a:cubicBezTo>
                    <a:pt x="1031" y="2888"/>
                    <a:pt x="1169" y="2132"/>
                    <a:pt x="1375" y="1582"/>
                  </a:cubicBezTo>
                  <a:cubicBezTo>
                    <a:pt x="1650" y="1101"/>
                    <a:pt x="2063" y="826"/>
                    <a:pt x="2612" y="826"/>
                  </a:cubicBezTo>
                  <a:close/>
                  <a:moveTo>
                    <a:pt x="2612" y="1"/>
                  </a:moveTo>
                  <a:cubicBezTo>
                    <a:pt x="1719" y="1"/>
                    <a:pt x="1100" y="344"/>
                    <a:pt x="688" y="1032"/>
                  </a:cubicBezTo>
                  <a:cubicBezTo>
                    <a:pt x="207" y="1719"/>
                    <a:pt x="0" y="2682"/>
                    <a:pt x="0" y="3919"/>
                  </a:cubicBezTo>
                  <a:cubicBezTo>
                    <a:pt x="0" y="5156"/>
                    <a:pt x="207" y="6187"/>
                    <a:pt x="688" y="6806"/>
                  </a:cubicBezTo>
                  <a:cubicBezTo>
                    <a:pt x="1100" y="7493"/>
                    <a:pt x="1719" y="7837"/>
                    <a:pt x="2612" y="7837"/>
                  </a:cubicBezTo>
                  <a:cubicBezTo>
                    <a:pt x="3437" y="7837"/>
                    <a:pt x="4056" y="7493"/>
                    <a:pt x="4537" y="6806"/>
                  </a:cubicBezTo>
                  <a:cubicBezTo>
                    <a:pt x="4950" y="6187"/>
                    <a:pt x="5156" y="5156"/>
                    <a:pt x="5156" y="3919"/>
                  </a:cubicBezTo>
                  <a:cubicBezTo>
                    <a:pt x="5156" y="2682"/>
                    <a:pt x="4950" y="1719"/>
                    <a:pt x="4537" y="1032"/>
                  </a:cubicBezTo>
                  <a:cubicBezTo>
                    <a:pt x="4056" y="344"/>
                    <a:pt x="3437" y="1"/>
                    <a:pt x="2612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3"/>
            <p:cNvSpPr/>
            <p:nvPr/>
          </p:nvSpPr>
          <p:spPr>
            <a:xfrm>
              <a:off x="1160950" y="1772275"/>
              <a:ext cx="137500" cy="189050"/>
            </a:xfrm>
            <a:custGeom>
              <a:rect b="b" l="l" r="r" t="t"/>
              <a:pathLst>
                <a:path extrusionOk="0" h="7562" w="5500">
                  <a:moveTo>
                    <a:pt x="3368" y="894"/>
                  </a:moveTo>
                  <a:lnTo>
                    <a:pt x="3368" y="4949"/>
                  </a:lnTo>
                  <a:lnTo>
                    <a:pt x="825" y="4949"/>
                  </a:lnTo>
                  <a:lnTo>
                    <a:pt x="3368" y="894"/>
                  </a:lnTo>
                  <a:close/>
                  <a:moveTo>
                    <a:pt x="3093" y="0"/>
                  </a:moveTo>
                  <a:lnTo>
                    <a:pt x="0" y="4812"/>
                  </a:lnTo>
                  <a:lnTo>
                    <a:pt x="0" y="5774"/>
                  </a:lnTo>
                  <a:lnTo>
                    <a:pt x="3368" y="5774"/>
                  </a:lnTo>
                  <a:lnTo>
                    <a:pt x="3368" y="7562"/>
                  </a:lnTo>
                  <a:lnTo>
                    <a:pt x="4399" y="7562"/>
                  </a:lnTo>
                  <a:lnTo>
                    <a:pt x="4399" y="5774"/>
                  </a:lnTo>
                  <a:lnTo>
                    <a:pt x="5499" y="5774"/>
                  </a:lnTo>
                  <a:lnTo>
                    <a:pt x="5499" y="4949"/>
                  </a:lnTo>
                  <a:lnTo>
                    <a:pt x="4399" y="4949"/>
                  </a:lnTo>
                  <a:lnTo>
                    <a:pt x="439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3"/>
            <p:cNvSpPr/>
            <p:nvPr/>
          </p:nvSpPr>
          <p:spPr>
            <a:xfrm>
              <a:off x="590400" y="1474975"/>
              <a:ext cx="130625" cy="195925"/>
            </a:xfrm>
            <a:custGeom>
              <a:rect b="b" l="l" r="r" t="t"/>
              <a:pathLst>
                <a:path extrusionOk="0" h="7837" w="5225">
                  <a:moveTo>
                    <a:pt x="2613" y="825"/>
                  </a:moveTo>
                  <a:cubicBezTo>
                    <a:pt x="3163" y="825"/>
                    <a:pt x="3506" y="1100"/>
                    <a:pt x="3781" y="1581"/>
                  </a:cubicBezTo>
                  <a:cubicBezTo>
                    <a:pt x="4056" y="2131"/>
                    <a:pt x="4194" y="2887"/>
                    <a:pt x="4194" y="3919"/>
                  </a:cubicBezTo>
                  <a:cubicBezTo>
                    <a:pt x="4194" y="4950"/>
                    <a:pt x="4056" y="5706"/>
                    <a:pt x="3781" y="6256"/>
                  </a:cubicBezTo>
                  <a:cubicBezTo>
                    <a:pt x="3506" y="6737"/>
                    <a:pt x="3163" y="7012"/>
                    <a:pt x="2613" y="7012"/>
                  </a:cubicBezTo>
                  <a:cubicBezTo>
                    <a:pt x="2063" y="7012"/>
                    <a:pt x="1719" y="6737"/>
                    <a:pt x="1444" y="6256"/>
                  </a:cubicBezTo>
                  <a:cubicBezTo>
                    <a:pt x="1169" y="5706"/>
                    <a:pt x="1032" y="4950"/>
                    <a:pt x="1032" y="3919"/>
                  </a:cubicBezTo>
                  <a:cubicBezTo>
                    <a:pt x="1032" y="2887"/>
                    <a:pt x="1169" y="2131"/>
                    <a:pt x="1444" y="1581"/>
                  </a:cubicBezTo>
                  <a:cubicBezTo>
                    <a:pt x="1719" y="1100"/>
                    <a:pt x="2063" y="825"/>
                    <a:pt x="2613" y="825"/>
                  </a:cubicBezTo>
                  <a:close/>
                  <a:moveTo>
                    <a:pt x="2613" y="0"/>
                  </a:moveTo>
                  <a:cubicBezTo>
                    <a:pt x="1788" y="0"/>
                    <a:pt x="1100" y="344"/>
                    <a:pt x="688" y="1031"/>
                  </a:cubicBezTo>
                  <a:cubicBezTo>
                    <a:pt x="207" y="1650"/>
                    <a:pt x="1" y="2612"/>
                    <a:pt x="1" y="3919"/>
                  </a:cubicBezTo>
                  <a:cubicBezTo>
                    <a:pt x="1" y="5156"/>
                    <a:pt x="207" y="6118"/>
                    <a:pt x="688" y="6806"/>
                  </a:cubicBezTo>
                  <a:cubicBezTo>
                    <a:pt x="1100" y="7493"/>
                    <a:pt x="1788" y="7837"/>
                    <a:pt x="2613" y="7837"/>
                  </a:cubicBezTo>
                  <a:cubicBezTo>
                    <a:pt x="3438" y="7837"/>
                    <a:pt x="4125" y="7493"/>
                    <a:pt x="4537" y="6806"/>
                  </a:cubicBezTo>
                  <a:cubicBezTo>
                    <a:pt x="4950" y="6118"/>
                    <a:pt x="5225" y="5156"/>
                    <a:pt x="5225" y="3919"/>
                  </a:cubicBezTo>
                  <a:cubicBezTo>
                    <a:pt x="5225" y="2612"/>
                    <a:pt x="4950" y="1650"/>
                    <a:pt x="4537" y="1031"/>
                  </a:cubicBezTo>
                  <a:cubicBezTo>
                    <a:pt x="4125" y="344"/>
                    <a:pt x="3438" y="0"/>
                    <a:pt x="2613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3"/>
            <p:cNvSpPr/>
            <p:nvPr/>
          </p:nvSpPr>
          <p:spPr>
            <a:xfrm>
              <a:off x="765700" y="1634800"/>
              <a:ext cx="25800" cy="30950"/>
            </a:xfrm>
            <a:custGeom>
              <a:rect b="b" l="l" r="r" t="t"/>
              <a:pathLst>
                <a:path extrusionOk="0" h="1238" w="1032">
                  <a:moveTo>
                    <a:pt x="0" y="0"/>
                  </a:moveTo>
                  <a:lnTo>
                    <a:pt x="0" y="1237"/>
                  </a:lnTo>
                  <a:lnTo>
                    <a:pt x="1031" y="1237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3"/>
            <p:cNvSpPr/>
            <p:nvPr/>
          </p:nvSpPr>
          <p:spPr>
            <a:xfrm>
              <a:off x="836150" y="1474975"/>
              <a:ext cx="130625" cy="195925"/>
            </a:xfrm>
            <a:custGeom>
              <a:rect b="b" l="l" r="r" t="t"/>
              <a:pathLst>
                <a:path extrusionOk="0" h="7837" w="5225">
                  <a:moveTo>
                    <a:pt x="2612" y="825"/>
                  </a:moveTo>
                  <a:cubicBezTo>
                    <a:pt x="3162" y="825"/>
                    <a:pt x="3575" y="1100"/>
                    <a:pt x="3781" y="1581"/>
                  </a:cubicBezTo>
                  <a:cubicBezTo>
                    <a:pt x="4056" y="2131"/>
                    <a:pt x="4193" y="2887"/>
                    <a:pt x="4193" y="3919"/>
                  </a:cubicBezTo>
                  <a:cubicBezTo>
                    <a:pt x="4193" y="4950"/>
                    <a:pt x="4056" y="5706"/>
                    <a:pt x="3781" y="6256"/>
                  </a:cubicBezTo>
                  <a:cubicBezTo>
                    <a:pt x="3575" y="6737"/>
                    <a:pt x="3162" y="7012"/>
                    <a:pt x="2612" y="7012"/>
                  </a:cubicBezTo>
                  <a:cubicBezTo>
                    <a:pt x="2131" y="7012"/>
                    <a:pt x="1719" y="6737"/>
                    <a:pt x="1444" y="6256"/>
                  </a:cubicBezTo>
                  <a:cubicBezTo>
                    <a:pt x="1169" y="5706"/>
                    <a:pt x="1031" y="4950"/>
                    <a:pt x="1031" y="3919"/>
                  </a:cubicBezTo>
                  <a:cubicBezTo>
                    <a:pt x="1031" y="2887"/>
                    <a:pt x="1169" y="2131"/>
                    <a:pt x="1444" y="1581"/>
                  </a:cubicBezTo>
                  <a:cubicBezTo>
                    <a:pt x="1719" y="1100"/>
                    <a:pt x="2131" y="825"/>
                    <a:pt x="2612" y="825"/>
                  </a:cubicBezTo>
                  <a:close/>
                  <a:moveTo>
                    <a:pt x="2612" y="0"/>
                  </a:moveTo>
                  <a:cubicBezTo>
                    <a:pt x="1788" y="0"/>
                    <a:pt x="1169" y="344"/>
                    <a:pt x="688" y="1031"/>
                  </a:cubicBezTo>
                  <a:cubicBezTo>
                    <a:pt x="275" y="1650"/>
                    <a:pt x="0" y="2612"/>
                    <a:pt x="0" y="3919"/>
                  </a:cubicBezTo>
                  <a:cubicBezTo>
                    <a:pt x="0" y="5156"/>
                    <a:pt x="275" y="6118"/>
                    <a:pt x="688" y="6806"/>
                  </a:cubicBezTo>
                  <a:cubicBezTo>
                    <a:pt x="1169" y="7493"/>
                    <a:pt x="1788" y="7837"/>
                    <a:pt x="2612" y="7837"/>
                  </a:cubicBezTo>
                  <a:cubicBezTo>
                    <a:pt x="3437" y="7837"/>
                    <a:pt x="4125" y="7493"/>
                    <a:pt x="4537" y="6806"/>
                  </a:cubicBezTo>
                  <a:cubicBezTo>
                    <a:pt x="5018" y="6118"/>
                    <a:pt x="5225" y="5156"/>
                    <a:pt x="5225" y="3919"/>
                  </a:cubicBezTo>
                  <a:cubicBezTo>
                    <a:pt x="5225" y="2612"/>
                    <a:pt x="5018" y="1650"/>
                    <a:pt x="4537" y="1031"/>
                  </a:cubicBezTo>
                  <a:cubicBezTo>
                    <a:pt x="4125" y="344"/>
                    <a:pt x="3437" y="0"/>
                    <a:pt x="2612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3"/>
            <p:cNvSpPr/>
            <p:nvPr/>
          </p:nvSpPr>
          <p:spPr>
            <a:xfrm>
              <a:off x="995975" y="1478400"/>
              <a:ext cx="137500" cy="187350"/>
            </a:xfrm>
            <a:custGeom>
              <a:rect b="b" l="l" r="r" t="t"/>
              <a:pathLst>
                <a:path extrusionOk="0" h="7494" w="5500">
                  <a:moveTo>
                    <a:pt x="3437" y="894"/>
                  </a:moveTo>
                  <a:lnTo>
                    <a:pt x="3437" y="4881"/>
                  </a:lnTo>
                  <a:lnTo>
                    <a:pt x="825" y="4881"/>
                  </a:lnTo>
                  <a:lnTo>
                    <a:pt x="3437" y="894"/>
                  </a:lnTo>
                  <a:close/>
                  <a:moveTo>
                    <a:pt x="3162" y="1"/>
                  </a:moveTo>
                  <a:lnTo>
                    <a:pt x="0" y="4744"/>
                  </a:lnTo>
                  <a:lnTo>
                    <a:pt x="0" y="5775"/>
                  </a:lnTo>
                  <a:lnTo>
                    <a:pt x="3437" y="5775"/>
                  </a:lnTo>
                  <a:lnTo>
                    <a:pt x="3437" y="7493"/>
                  </a:lnTo>
                  <a:lnTo>
                    <a:pt x="4399" y="7493"/>
                  </a:lnTo>
                  <a:lnTo>
                    <a:pt x="4399" y="5775"/>
                  </a:lnTo>
                  <a:lnTo>
                    <a:pt x="5499" y="5775"/>
                  </a:lnTo>
                  <a:lnTo>
                    <a:pt x="5499" y="4881"/>
                  </a:lnTo>
                  <a:lnTo>
                    <a:pt x="4399" y="4881"/>
                  </a:lnTo>
                  <a:lnTo>
                    <a:pt x="4399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3"/>
            <p:cNvSpPr/>
            <p:nvPr/>
          </p:nvSpPr>
          <p:spPr>
            <a:xfrm>
              <a:off x="1166100" y="1474975"/>
              <a:ext cx="120325" cy="190775"/>
            </a:xfrm>
            <a:custGeom>
              <a:rect b="b" l="l" r="r" t="t"/>
              <a:pathLst>
                <a:path extrusionOk="0" h="7631" w="4813">
                  <a:moveTo>
                    <a:pt x="2200" y="0"/>
                  </a:moveTo>
                  <a:cubicBezTo>
                    <a:pt x="1925" y="0"/>
                    <a:pt x="1581" y="69"/>
                    <a:pt x="1238" y="138"/>
                  </a:cubicBezTo>
                  <a:cubicBezTo>
                    <a:pt x="894" y="207"/>
                    <a:pt x="481" y="344"/>
                    <a:pt x="69" y="482"/>
                  </a:cubicBezTo>
                  <a:lnTo>
                    <a:pt x="69" y="1513"/>
                  </a:lnTo>
                  <a:cubicBezTo>
                    <a:pt x="481" y="1306"/>
                    <a:pt x="894" y="1169"/>
                    <a:pt x="1238" y="1031"/>
                  </a:cubicBezTo>
                  <a:cubicBezTo>
                    <a:pt x="1581" y="894"/>
                    <a:pt x="1925" y="894"/>
                    <a:pt x="2200" y="894"/>
                  </a:cubicBezTo>
                  <a:cubicBezTo>
                    <a:pt x="2681" y="894"/>
                    <a:pt x="3025" y="963"/>
                    <a:pt x="3300" y="1238"/>
                  </a:cubicBezTo>
                  <a:cubicBezTo>
                    <a:pt x="3575" y="1513"/>
                    <a:pt x="3712" y="1788"/>
                    <a:pt x="3712" y="2200"/>
                  </a:cubicBezTo>
                  <a:cubicBezTo>
                    <a:pt x="3712" y="2475"/>
                    <a:pt x="3712" y="2681"/>
                    <a:pt x="3575" y="2956"/>
                  </a:cubicBezTo>
                  <a:cubicBezTo>
                    <a:pt x="3437" y="3231"/>
                    <a:pt x="3162" y="3506"/>
                    <a:pt x="2887" y="3919"/>
                  </a:cubicBezTo>
                  <a:cubicBezTo>
                    <a:pt x="2681" y="4125"/>
                    <a:pt x="2269" y="4537"/>
                    <a:pt x="1581" y="5225"/>
                  </a:cubicBezTo>
                  <a:cubicBezTo>
                    <a:pt x="963" y="5843"/>
                    <a:pt x="413" y="6393"/>
                    <a:pt x="0" y="6806"/>
                  </a:cubicBezTo>
                  <a:lnTo>
                    <a:pt x="0" y="7630"/>
                  </a:lnTo>
                  <a:lnTo>
                    <a:pt x="4812" y="7630"/>
                  </a:lnTo>
                  <a:lnTo>
                    <a:pt x="4812" y="6806"/>
                  </a:lnTo>
                  <a:lnTo>
                    <a:pt x="1238" y="6806"/>
                  </a:lnTo>
                  <a:cubicBezTo>
                    <a:pt x="2063" y="5981"/>
                    <a:pt x="2681" y="5293"/>
                    <a:pt x="3162" y="4881"/>
                  </a:cubicBezTo>
                  <a:cubicBezTo>
                    <a:pt x="3644" y="4400"/>
                    <a:pt x="3850" y="4125"/>
                    <a:pt x="3987" y="3987"/>
                  </a:cubicBezTo>
                  <a:cubicBezTo>
                    <a:pt x="4262" y="3644"/>
                    <a:pt x="4468" y="3300"/>
                    <a:pt x="4606" y="3025"/>
                  </a:cubicBezTo>
                  <a:cubicBezTo>
                    <a:pt x="4675" y="2750"/>
                    <a:pt x="4743" y="2475"/>
                    <a:pt x="4743" y="2131"/>
                  </a:cubicBezTo>
                  <a:cubicBezTo>
                    <a:pt x="4743" y="1513"/>
                    <a:pt x="4537" y="963"/>
                    <a:pt x="4056" y="619"/>
                  </a:cubicBezTo>
                  <a:cubicBezTo>
                    <a:pt x="3575" y="207"/>
                    <a:pt x="2956" y="0"/>
                    <a:pt x="2200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3"/>
            <p:cNvSpPr/>
            <p:nvPr/>
          </p:nvSpPr>
          <p:spPr>
            <a:xfrm>
              <a:off x="590400" y="1181100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613" y="826"/>
                  </a:moveTo>
                  <a:cubicBezTo>
                    <a:pt x="3163" y="826"/>
                    <a:pt x="3506" y="1032"/>
                    <a:pt x="3781" y="1582"/>
                  </a:cubicBezTo>
                  <a:cubicBezTo>
                    <a:pt x="4056" y="2063"/>
                    <a:pt x="4194" y="2888"/>
                    <a:pt x="4194" y="3919"/>
                  </a:cubicBezTo>
                  <a:cubicBezTo>
                    <a:pt x="4194" y="4950"/>
                    <a:pt x="4056" y="5706"/>
                    <a:pt x="3781" y="6256"/>
                  </a:cubicBezTo>
                  <a:cubicBezTo>
                    <a:pt x="3506" y="6737"/>
                    <a:pt x="3163" y="7012"/>
                    <a:pt x="2613" y="7012"/>
                  </a:cubicBezTo>
                  <a:cubicBezTo>
                    <a:pt x="2063" y="7012"/>
                    <a:pt x="1719" y="6737"/>
                    <a:pt x="1444" y="6256"/>
                  </a:cubicBezTo>
                  <a:cubicBezTo>
                    <a:pt x="1169" y="5706"/>
                    <a:pt x="1032" y="4950"/>
                    <a:pt x="1032" y="3919"/>
                  </a:cubicBezTo>
                  <a:cubicBezTo>
                    <a:pt x="1032" y="2888"/>
                    <a:pt x="1169" y="2063"/>
                    <a:pt x="1444" y="1582"/>
                  </a:cubicBezTo>
                  <a:cubicBezTo>
                    <a:pt x="1719" y="1032"/>
                    <a:pt x="2063" y="826"/>
                    <a:pt x="2613" y="826"/>
                  </a:cubicBezTo>
                  <a:close/>
                  <a:moveTo>
                    <a:pt x="2613" y="1"/>
                  </a:moveTo>
                  <a:cubicBezTo>
                    <a:pt x="1788" y="1"/>
                    <a:pt x="1100" y="345"/>
                    <a:pt x="688" y="1032"/>
                  </a:cubicBezTo>
                  <a:cubicBezTo>
                    <a:pt x="207" y="1651"/>
                    <a:pt x="1" y="2613"/>
                    <a:pt x="1" y="3919"/>
                  </a:cubicBezTo>
                  <a:cubicBezTo>
                    <a:pt x="1" y="5156"/>
                    <a:pt x="207" y="6119"/>
                    <a:pt x="688" y="6806"/>
                  </a:cubicBezTo>
                  <a:cubicBezTo>
                    <a:pt x="1100" y="7494"/>
                    <a:pt x="1788" y="7769"/>
                    <a:pt x="2613" y="7769"/>
                  </a:cubicBezTo>
                  <a:cubicBezTo>
                    <a:pt x="3438" y="7769"/>
                    <a:pt x="4125" y="7494"/>
                    <a:pt x="4537" y="6806"/>
                  </a:cubicBezTo>
                  <a:cubicBezTo>
                    <a:pt x="4950" y="6119"/>
                    <a:pt x="5225" y="5156"/>
                    <a:pt x="5225" y="3919"/>
                  </a:cubicBezTo>
                  <a:cubicBezTo>
                    <a:pt x="5225" y="2613"/>
                    <a:pt x="4950" y="1651"/>
                    <a:pt x="4537" y="1032"/>
                  </a:cubicBezTo>
                  <a:cubicBezTo>
                    <a:pt x="4125" y="345"/>
                    <a:pt x="3438" y="1"/>
                    <a:pt x="2613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3"/>
            <p:cNvSpPr/>
            <p:nvPr/>
          </p:nvSpPr>
          <p:spPr>
            <a:xfrm>
              <a:off x="765700" y="1340925"/>
              <a:ext cx="25800" cy="30975"/>
            </a:xfrm>
            <a:custGeom>
              <a:rect b="b" l="l" r="r" t="t"/>
              <a:pathLst>
                <a:path extrusionOk="0" h="1239" w="1032">
                  <a:moveTo>
                    <a:pt x="0" y="1"/>
                  </a:moveTo>
                  <a:lnTo>
                    <a:pt x="0" y="1238"/>
                  </a:lnTo>
                  <a:lnTo>
                    <a:pt x="1031" y="1238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3"/>
            <p:cNvSpPr/>
            <p:nvPr/>
          </p:nvSpPr>
          <p:spPr>
            <a:xfrm>
              <a:off x="836150" y="1181100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612" y="826"/>
                  </a:moveTo>
                  <a:cubicBezTo>
                    <a:pt x="3162" y="826"/>
                    <a:pt x="3575" y="1032"/>
                    <a:pt x="3781" y="1582"/>
                  </a:cubicBezTo>
                  <a:cubicBezTo>
                    <a:pt x="4056" y="2063"/>
                    <a:pt x="4193" y="2888"/>
                    <a:pt x="4193" y="3919"/>
                  </a:cubicBezTo>
                  <a:cubicBezTo>
                    <a:pt x="4193" y="4950"/>
                    <a:pt x="4056" y="5706"/>
                    <a:pt x="3781" y="6256"/>
                  </a:cubicBezTo>
                  <a:cubicBezTo>
                    <a:pt x="3575" y="6737"/>
                    <a:pt x="3162" y="7012"/>
                    <a:pt x="2612" y="7012"/>
                  </a:cubicBezTo>
                  <a:cubicBezTo>
                    <a:pt x="2131" y="7012"/>
                    <a:pt x="1719" y="6737"/>
                    <a:pt x="1444" y="6256"/>
                  </a:cubicBezTo>
                  <a:cubicBezTo>
                    <a:pt x="1169" y="5706"/>
                    <a:pt x="1031" y="4950"/>
                    <a:pt x="1031" y="3919"/>
                  </a:cubicBezTo>
                  <a:cubicBezTo>
                    <a:pt x="1031" y="2888"/>
                    <a:pt x="1169" y="2063"/>
                    <a:pt x="1444" y="1582"/>
                  </a:cubicBezTo>
                  <a:cubicBezTo>
                    <a:pt x="1719" y="1032"/>
                    <a:pt x="2131" y="826"/>
                    <a:pt x="2612" y="826"/>
                  </a:cubicBezTo>
                  <a:close/>
                  <a:moveTo>
                    <a:pt x="2612" y="1"/>
                  </a:moveTo>
                  <a:cubicBezTo>
                    <a:pt x="1788" y="1"/>
                    <a:pt x="1169" y="345"/>
                    <a:pt x="688" y="1032"/>
                  </a:cubicBezTo>
                  <a:cubicBezTo>
                    <a:pt x="275" y="1651"/>
                    <a:pt x="0" y="2613"/>
                    <a:pt x="0" y="3919"/>
                  </a:cubicBezTo>
                  <a:cubicBezTo>
                    <a:pt x="0" y="5156"/>
                    <a:pt x="275" y="6119"/>
                    <a:pt x="688" y="6806"/>
                  </a:cubicBezTo>
                  <a:cubicBezTo>
                    <a:pt x="1169" y="7494"/>
                    <a:pt x="1788" y="7769"/>
                    <a:pt x="2612" y="7769"/>
                  </a:cubicBezTo>
                  <a:cubicBezTo>
                    <a:pt x="3437" y="7769"/>
                    <a:pt x="4125" y="7494"/>
                    <a:pt x="4537" y="6806"/>
                  </a:cubicBezTo>
                  <a:cubicBezTo>
                    <a:pt x="5018" y="6119"/>
                    <a:pt x="5225" y="5156"/>
                    <a:pt x="5225" y="3919"/>
                  </a:cubicBezTo>
                  <a:cubicBezTo>
                    <a:pt x="5225" y="2613"/>
                    <a:pt x="5018" y="1651"/>
                    <a:pt x="4537" y="1032"/>
                  </a:cubicBezTo>
                  <a:cubicBezTo>
                    <a:pt x="4125" y="345"/>
                    <a:pt x="3437" y="1"/>
                    <a:pt x="2612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3"/>
            <p:cNvSpPr/>
            <p:nvPr/>
          </p:nvSpPr>
          <p:spPr>
            <a:xfrm>
              <a:off x="995975" y="1184550"/>
              <a:ext cx="137500" cy="187350"/>
            </a:xfrm>
            <a:custGeom>
              <a:rect b="b" l="l" r="r" t="t"/>
              <a:pathLst>
                <a:path extrusionOk="0" h="7494" w="5500">
                  <a:moveTo>
                    <a:pt x="3437" y="894"/>
                  </a:moveTo>
                  <a:lnTo>
                    <a:pt x="3437" y="4881"/>
                  </a:lnTo>
                  <a:lnTo>
                    <a:pt x="825" y="4881"/>
                  </a:lnTo>
                  <a:lnTo>
                    <a:pt x="3437" y="894"/>
                  </a:lnTo>
                  <a:close/>
                  <a:moveTo>
                    <a:pt x="3162" y="0"/>
                  </a:moveTo>
                  <a:lnTo>
                    <a:pt x="0" y="4743"/>
                  </a:lnTo>
                  <a:lnTo>
                    <a:pt x="0" y="5775"/>
                  </a:lnTo>
                  <a:lnTo>
                    <a:pt x="3437" y="5775"/>
                  </a:lnTo>
                  <a:lnTo>
                    <a:pt x="3437" y="7493"/>
                  </a:lnTo>
                  <a:lnTo>
                    <a:pt x="4399" y="7493"/>
                  </a:lnTo>
                  <a:lnTo>
                    <a:pt x="4399" y="5775"/>
                  </a:lnTo>
                  <a:lnTo>
                    <a:pt x="5499" y="5775"/>
                  </a:lnTo>
                  <a:lnTo>
                    <a:pt x="5499" y="4881"/>
                  </a:lnTo>
                  <a:lnTo>
                    <a:pt x="4399" y="4881"/>
                  </a:lnTo>
                  <a:lnTo>
                    <a:pt x="439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3"/>
            <p:cNvSpPr/>
            <p:nvPr/>
          </p:nvSpPr>
          <p:spPr>
            <a:xfrm>
              <a:off x="1160950" y="1184550"/>
              <a:ext cx="137500" cy="187350"/>
            </a:xfrm>
            <a:custGeom>
              <a:rect b="b" l="l" r="r" t="t"/>
              <a:pathLst>
                <a:path extrusionOk="0" h="7494" w="5500">
                  <a:moveTo>
                    <a:pt x="3368" y="894"/>
                  </a:moveTo>
                  <a:lnTo>
                    <a:pt x="3368" y="4881"/>
                  </a:lnTo>
                  <a:lnTo>
                    <a:pt x="825" y="4881"/>
                  </a:lnTo>
                  <a:lnTo>
                    <a:pt x="3368" y="894"/>
                  </a:lnTo>
                  <a:close/>
                  <a:moveTo>
                    <a:pt x="3093" y="0"/>
                  </a:moveTo>
                  <a:lnTo>
                    <a:pt x="0" y="4743"/>
                  </a:lnTo>
                  <a:lnTo>
                    <a:pt x="0" y="5775"/>
                  </a:lnTo>
                  <a:lnTo>
                    <a:pt x="3368" y="5775"/>
                  </a:lnTo>
                  <a:lnTo>
                    <a:pt x="3368" y="7493"/>
                  </a:lnTo>
                  <a:lnTo>
                    <a:pt x="4399" y="7493"/>
                  </a:lnTo>
                  <a:lnTo>
                    <a:pt x="4399" y="5775"/>
                  </a:lnTo>
                  <a:lnTo>
                    <a:pt x="5499" y="5775"/>
                  </a:lnTo>
                  <a:lnTo>
                    <a:pt x="5499" y="4881"/>
                  </a:lnTo>
                  <a:lnTo>
                    <a:pt x="4399" y="4881"/>
                  </a:lnTo>
                  <a:lnTo>
                    <a:pt x="439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3"/>
            <p:cNvSpPr/>
            <p:nvPr/>
          </p:nvSpPr>
          <p:spPr>
            <a:xfrm>
              <a:off x="590400" y="887250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613" y="825"/>
                  </a:moveTo>
                  <a:cubicBezTo>
                    <a:pt x="3163" y="825"/>
                    <a:pt x="3506" y="1032"/>
                    <a:pt x="3781" y="1582"/>
                  </a:cubicBezTo>
                  <a:cubicBezTo>
                    <a:pt x="4056" y="2063"/>
                    <a:pt x="4194" y="2888"/>
                    <a:pt x="4194" y="3919"/>
                  </a:cubicBezTo>
                  <a:cubicBezTo>
                    <a:pt x="4194" y="4950"/>
                    <a:pt x="4056" y="5706"/>
                    <a:pt x="3781" y="6187"/>
                  </a:cubicBezTo>
                  <a:cubicBezTo>
                    <a:pt x="3506" y="6737"/>
                    <a:pt x="3163" y="7012"/>
                    <a:pt x="2613" y="7012"/>
                  </a:cubicBezTo>
                  <a:cubicBezTo>
                    <a:pt x="2063" y="7012"/>
                    <a:pt x="1719" y="6737"/>
                    <a:pt x="1444" y="6187"/>
                  </a:cubicBezTo>
                  <a:cubicBezTo>
                    <a:pt x="1169" y="5706"/>
                    <a:pt x="1032" y="4950"/>
                    <a:pt x="1032" y="3919"/>
                  </a:cubicBezTo>
                  <a:cubicBezTo>
                    <a:pt x="1032" y="2888"/>
                    <a:pt x="1169" y="2063"/>
                    <a:pt x="1444" y="1582"/>
                  </a:cubicBezTo>
                  <a:cubicBezTo>
                    <a:pt x="1719" y="1032"/>
                    <a:pt x="2063" y="825"/>
                    <a:pt x="2613" y="825"/>
                  </a:cubicBezTo>
                  <a:close/>
                  <a:moveTo>
                    <a:pt x="2613" y="1"/>
                  </a:moveTo>
                  <a:cubicBezTo>
                    <a:pt x="1788" y="1"/>
                    <a:pt x="1100" y="344"/>
                    <a:pt x="688" y="963"/>
                  </a:cubicBezTo>
                  <a:cubicBezTo>
                    <a:pt x="207" y="1650"/>
                    <a:pt x="1" y="2613"/>
                    <a:pt x="1" y="3919"/>
                  </a:cubicBezTo>
                  <a:cubicBezTo>
                    <a:pt x="1" y="5156"/>
                    <a:pt x="207" y="6118"/>
                    <a:pt x="688" y="6806"/>
                  </a:cubicBezTo>
                  <a:cubicBezTo>
                    <a:pt x="1100" y="7424"/>
                    <a:pt x="1788" y="7768"/>
                    <a:pt x="2613" y="7768"/>
                  </a:cubicBezTo>
                  <a:cubicBezTo>
                    <a:pt x="3438" y="7768"/>
                    <a:pt x="4125" y="7424"/>
                    <a:pt x="4537" y="6806"/>
                  </a:cubicBezTo>
                  <a:cubicBezTo>
                    <a:pt x="4950" y="6118"/>
                    <a:pt x="5225" y="5156"/>
                    <a:pt x="5225" y="3919"/>
                  </a:cubicBezTo>
                  <a:cubicBezTo>
                    <a:pt x="5225" y="2613"/>
                    <a:pt x="4950" y="1650"/>
                    <a:pt x="4537" y="963"/>
                  </a:cubicBezTo>
                  <a:cubicBezTo>
                    <a:pt x="4125" y="344"/>
                    <a:pt x="3438" y="1"/>
                    <a:pt x="2613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3"/>
            <p:cNvSpPr/>
            <p:nvPr/>
          </p:nvSpPr>
          <p:spPr>
            <a:xfrm>
              <a:off x="765700" y="1047075"/>
              <a:ext cx="25800" cy="30950"/>
            </a:xfrm>
            <a:custGeom>
              <a:rect b="b" l="l" r="r" t="t"/>
              <a:pathLst>
                <a:path extrusionOk="0" h="1238" w="1032">
                  <a:moveTo>
                    <a:pt x="0" y="0"/>
                  </a:moveTo>
                  <a:lnTo>
                    <a:pt x="0" y="1238"/>
                  </a:lnTo>
                  <a:lnTo>
                    <a:pt x="1031" y="1238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3"/>
            <p:cNvSpPr/>
            <p:nvPr/>
          </p:nvSpPr>
          <p:spPr>
            <a:xfrm>
              <a:off x="836150" y="887250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612" y="825"/>
                  </a:moveTo>
                  <a:cubicBezTo>
                    <a:pt x="3162" y="825"/>
                    <a:pt x="3575" y="1032"/>
                    <a:pt x="3781" y="1582"/>
                  </a:cubicBezTo>
                  <a:cubicBezTo>
                    <a:pt x="4056" y="2063"/>
                    <a:pt x="4193" y="2888"/>
                    <a:pt x="4193" y="3919"/>
                  </a:cubicBezTo>
                  <a:cubicBezTo>
                    <a:pt x="4193" y="4950"/>
                    <a:pt x="4056" y="5706"/>
                    <a:pt x="3781" y="6187"/>
                  </a:cubicBezTo>
                  <a:cubicBezTo>
                    <a:pt x="3575" y="6737"/>
                    <a:pt x="3162" y="7012"/>
                    <a:pt x="2612" y="7012"/>
                  </a:cubicBezTo>
                  <a:cubicBezTo>
                    <a:pt x="2131" y="7012"/>
                    <a:pt x="1719" y="6737"/>
                    <a:pt x="1444" y="6187"/>
                  </a:cubicBezTo>
                  <a:cubicBezTo>
                    <a:pt x="1169" y="5706"/>
                    <a:pt x="1031" y="4950"/>
                    <a:pt x="1031" y="3919"/>
                  </a:cubicBezTo>
                  <a:cubicBezTo>
                    <a:pt x="1031" y="2888"/>
                    <a:pt x="1169" y="2063"/>
                    <a:pt x="1444" y="1582"/>
                  </a:cubicBezTo>
                  <a:cubicBezTo>
                    <a:pt x="1719" y="1032"/>
                    <a:pt x="2131" y="825"/>
                    <a:pt x="2612" y="825"/>
                  </a:cubicBezTo>
                  <a:close/>
                  <a:moveTo>
                    <a:pt x="2612" y="1"/>
                  </a:moveTo>
                  <a:cubicBezTo>
                    <a:pt x="1788" y="1"/>
                    <a:pt x="1169" y="344"/>
                    <a:pt x="688" y="963"/>
                  </a:cubicBezTo>
                  <a:cubicBezTo>
                    <a:pt x="275" y="1650"/>
                    <a:pt x="0" y="2613"/>
                    <a:pt x="0" y="3919"/>
                  </a:cubicBezTo>
                  <a:cubicBezTo>
                    <a:pt x="0" y="5156"/>
                    <a:pt x="275" y="6118"/>
                    <a:pt x="688" y="6806"/>
                  </a:cubicBezTo>
                  <a:cubicBezTo>
                    <a:pt x="1169" y="7424"/>
                    <a:pt x="1788" y="7768"/>
                    <a:pt x="2612" y="7768"/>
                  </a:cubicBezTo>
                  <a:cubicBezTo>
                    <a:pt x="3437" y="7768"/>
                    <a:pt x="4125" y="7424"/>
                    <a:pt x="4537" y="6806"/>
                  </a:cubicBezTo>
                  <a:cubicBezTo>
                    <a:pt x="5018" y="6118"/>
                    <a:pt x="5225" y="5156"/>
                    <a:pt x="5225" y="3919"/>
                  </a:cubicBezTo>
                  <a:cubicBezTo>
                    <a:pt x="5225" y="2613"/>
                    <a:pt x="5018" y="1650"/>
                    <a:pt x="4537" y="963"/>
                  </a:cubicBezTo>
                  <a:cubicBezTo>
                    <a:pt x="4125" y="344"/>
                    <a:pt x="3437" y="1"/>
                    <a:pt x="2612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3"/>
            <p:cNvSpPr/>
            <p:nvPr/>
          </p:nvSpPr>
          <p:spPr>
            <a:xfrm>
              <a:off x="995975" y="890700"/>
              <a:ext cx="137500" cy="187325"/>
            </a:xfrm>
            <a:custGeom>
              <a:rect b="b" l="l" r="r" t="t"/>
              <a:pathLst>
                <a:path extrusionOk="0" h="7493" w="5500">
                  <a:moveTo>
                    <a:pt x="3437" y="894"/>
                  </a:moveTo>
                  <a:lnTo>
                    <a:pt x="3437" y="4881"/>
                  </a:lnTo>
                  <a:lnTo>
                    <a:pt x="825" y="4881"/>
                  </a:lnTo>
                  <a:lnTo>
                    <a:pt x="3437" y="894"/>
                  </a:lnTo>
                  <a:close/>
                  <a:moveTo>
                    <a:pt x="3162" y="0"/>
                  </a:moveTo>
                  <a:lnTo>
                    <a:pt x="0" y="4743"/>
                  </a:lnTo>
                  <a:lnTo>
                    <a:pt x="0" y="5705"/>
                  </a:lnTo>
                  <a:lnTo>
                    <a:pt x="3437" y="5705"/>
                  </a:lnTo>
                  <a:lnTo>
                    <a:pt x="3437" y="7493"/>
                  </a:lnTo>
                  <a:lnTo>
                    <a:pt x="4399" y="7493"/>
                  </a:lnTo>
                  <a:lnTo>
                    <a:pt x="4399" y="5705"/>
                  </a:lnTo>
                  <a:lnTo>
                    <a:pt x="5499" y="5705"/>
                  </a:lnTo>
                  <a:lnTo>
                    <a:pt x="5499" y="4881"/>
                  </a:lnTo>
                  <a:lnTo>
                    <a:pt x="4399" y="4881"/>
                  </a:lnTo>
                  <a:lnTo>
                    <a:pt x="439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3"/>
            <p:cNvSpPr/>
            <p:nvPr/>
          </p:nvSpPr>
          <p:spPr>
            <a:xfrm>
              <a:off x="1166100" y="887250"/>
              <a:ext cx="128900" cy="194225"/>
            </a:xfrm>
            <a:custGeom>
              <a:rect b="b" l="l" r="r" t="t"/>
              <a:pathLst>
                <a:path extrusionOk="0" h="7769" w="5156">
                  <a:moveTo>
                    <a:pt x="2681" y="3506"/>
                  </a:moveTo>
                  <a:cubicBezTo>
                    <a:pt x="3162" y="3506"/>
                    <a:pt x="3506" y="3644"/>
                    <a:pt x="3781" y="3919"/>
                  </a:cubicBezTo>
                  <a:cubicBezTo>
                    <a:pt x="4056" y="4262"/>
                    <a:pt x="4193" y="4675"/>
                    <a:pt x="4193" y="5225"/>
                  </a:cubicBezTo>
                  <a:cubicBezTo>
                    <a:pt x="4193" y="5775"/>
                    <a:pt x="4056" y="6187"/>
                    <a:pt x="3781" y="6531"/>
                  </a:cubicBezTo>
                  <a:cubicBezTo>
                    <a:pt x="3506" y="6806"/>
                    <a:pt x="3162" y="7012"/>
                    <a:pt x="2681" y="7012"/>
                  </a:cubicBezTo>
                  <a:cubicBezTo>
                    <a:pt x="2200" y="7012"/>
                    <a:pt x="1856" y="6806"/>
                    <a:pt x="1581" y="6531"/>
                  </a:cubicBezTo>
                  <a:cubicBezTo>
                    <a:pt x="1306" y="6187"/>
                    <a:pt x="1169" y="5775"/>
                    <a:pt x="1169" y="5225"/>
                  </a:cubicBezTo>
                  <a:cubicBezTo>
                    <a:pt x="1169" y="4675"/>
                    <a:pt x="1306" y="4262"/>
                    <a:pt x="1581" y="3919"/>
                  </a:cubicBezTo>
                  <a:cubicBezTo>
                    <a:pt x="1856" y="3644"/>
                    <a:pt x="2200" y="3506"/>
                    <a:pt x="2681" y="3506"/>
                  </a:cubicBezTo>
                  <a:close/>
                  <a:moveTo>
                    <a:pt x="3094" y="1"/>
                  </a:moveTo>
                  <a:cubicBezTo>
                    <a:pt x="2131" y="1"/>
                    <a:pt x="1375" y="344"/>
                    <a:pt x="825" y="1032"/>
                  </a:cubicBezTo>
                  <a:cubicBezTo>
                    <a:pt x="275" y="1788"/>
                    <a:pt x="0" y="2681"/>
                    <a:pt x="0" y="3919"/>
                  </a:cubicBezTo>
                  <a:cubicBezTo>
                    <a:pt x="0" y="5156"/>
                    <a:pt x="207" y="6118"/>
                    <a:pt x="688" y="6806"/>
                  </a:cubicBezTo>
                  <a:cubicBezTo>
                    <a:pt x="1169" y="7424"/>
                    <a:pt x="1788" y="7768"/>
                    <a:pt x="2681" y="7768"/>
                  </a:cubicBezTo>
                  <a:cubicBezTo>
                    <a:pt x="3437" y="7768"/>
                    <a:pt x="4056" y="7562"/>
                    <a:pt x="4537" y="7081"/>
                  </a:cubicBezTo>
                  <a:cubicBezTo>
                    <a:pt x="4950" y="6600"/>
                    <a:pt x="5156" y="5981"/>
                    <a:pt x="5156" y="5225"/>
                  </a:cubicBezTo>
                  <a:cubicBezTo>
                    <a:pt x="5156" y="4469"/>
                    <a:pt x="4950" y="3850"/>
                    <a:pt x="4537" y="3369"/>
                  </a:cubicBezTo>
                  <a:cubicBezTo>
                    <a:pt x="4125" y="2888"/>
                    <a:pt x="3506" y="2681"/>
                    <a:pt x="2750" y="2681"/>
                  </a:cubicBezTo>
                  <a:cubicBezTo>
                    <a:pt x="2406" y="2681"/>
                    <a:pt x="2063" y="2750"/>
                    <a:pt x="1788" y="2888"/>
                  </a:cubicBezTo>
                  <a:cubicBezTo>
                    <a:pt x="1444" y="3094"/>
                    <a:pt x="1238" y="3300"/>
                    <a:pt x="1031" y="3575"/>
                  </a:cubicBezTo>
                  <a:cubicBezTo>
                    <a:pt x="1031" y="2681"/>
                    <a:pt x="1238" y="1994"/>
                    <a:pt x="1581" y="1513"/>
                  </a:cubicBezTo>
                  <a:cubicBezTo>
                    <a:pt x="1994" y="1100"/>
                    <a:pt x="2475" y="825"/>
                    <a:pt x="3162" y="825"/>
                  </a:cubicBezTo>
                  <a:cubicBezTo>
                    <a:pt x="3437" y="825"/>
                    <a:pt x="3644" y="894"/>
                    <a:pt x="3918" y="963"/>
                  </a:cubicBezTo>
                  <a:cubicBezTo>
                    <a:pt x="4193" y="1032"/>
                    <a:pt x="4468" y="1100"/>
                    <a:pt x="4675" y="1238"/>
                  </a:cubicBezTo>
                  <a:lnTo>
                    <a:pt x="4675" y="276"/>
                  </a:lnTo>
                  <a:cubicBezTo>
                    <a:pt x="4400" y="207"/>
                    <a:pt x="4125" y="138"/>
                    <a:pt x="3918" y="69"/>
                  </a:cubicBezTo>
                  <a:cubicBezTo>
                    <a:pt x="3644" y="1"/>
                    <a:pt x="3369" y="1"/>
                    <a:pt x="3094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3"/>
            <p:cNvSpPr/>
            <p:nvPr/>
          </p:nvSpPr>
          <p:spPr>
            <a:xfrm>
              <a:off x="590400" y="593400"/>
              <a:ext cx="130625" cy="194200"/>
            </a:xfrm>
            <a:custGeom>
              <a:rect b="b" l="l" r="r" t="t"/>
              <a:pathLst>
                <a:path extrusionOk="0" h="7768" w="5225">
                  <a:moveTo>
                    <a:pt x="2613" y="756"/>
                  </a:moveTo>
                  <a:cubicBezTo>
                    <a:pt x="3163" y="756"/>
                    <a:pt x="3506" y="1031"/>
                    <a:pt x="3781" y="1581"/>
                  </a:cubicBezTo>
                  <a:cubicBezTo>
                    <a:pt x="4056" y="2062"/>
                    <a:pt x="4194" y="2819"/>
                    <a:pt x="4194" y="3850"/>
                  </a:cubicBezTo>
                  <a:cubicBezTo>
                    <a:pt x="4194" y="4881"/>
                    <a:pt x="4056" y="5706"/>
                    <a:pt x="3781" y="6187"/>
                  </a:cubicBezTo>
                  <a:cubicBezTo>
                    <a:pt x="3506" y="6737"/>
                    <a:pt x="3163" y="6943"/>
                    <a:pt x="2613" y="6943"/>
                  </a:cubicBezTo>
                  <a:cubicBezTo>
                    <a:pt x="2063" y="6943"/>
                    <a:pt x="1719" y="6737"/>
                    <a:pt x="1444" y="6187"/>
                  </a:cubicBezTo>
                  <a:cubicBezTo>
                    <a:pt x="1169" y="5706"/>
                    <a:pt x="1032" y="4881"/>
                    <a:pt x="1032" y="3850"/>
                  </a:cubicBezTo>
                  <a:cubicBezTo>
                    <a:pt x="1032" y="2819"/>
                    <a:pt x="1169" y="2062"/>
                    <a:pt x="1444" y="1581"/>
                  </a:cubicBezTo>
                  <a:cubicBezTo>
                    <a:pt x="1719" y="1031"/>
                    <a:pt x="2063" y="756"/>
                    <a:pt x="2613" y="756"/>
                  </a:cubicBezTo>
                  <a:close/>
                  <a:moveTo>
                    <a:pt x="2613" y="0"/>
                  </a:moveTo>
                  <a:cubicBezTo>
                    <a:pt x="1788" y="0"/>
                    <a:pt x="1100" y="344"/>
                    <a:pt x="688" y="963"/>
                  </a:cubicBezTo>
                  <a:cubicBezTo>
                    <a:pt x="207" y="1650"/>
                    <a:pt x="1" y="2612"/>
                    <a:pt x="1" y="3850"/>
                  </a:cubicBezTo>
                  <a:cubicBezTo>
                    <a:pt x="1" y="5156"/>
                    <a:pt x="207" y="6118"/>
                    <a:pt x="688" y="6805"/>
                  </a:cubicBezTo>
                  <a:cubicBezTo>
                    <a:pt x="1100" y="7424"/>
                    <a:pt x="1788" y="7768"/>
                    <a:pt x="2613" y="7768"/>
                  </a:cubicBezTo>
                  <a:cubicBezTo>
                    <a:pt x="3438" y="7768"/>
                    <a:pt x="4125" y="7424"/>
                    <a:pt x="4537" y="6805"/>
                  </a:cubicBezTo>
                  <a:cubicBezTo>
                    <a:pt x="4950" y="6118"/>
                    <a:pt x="5225" y="5156"/>
                    <a:pt x="5225" y="3850"/>
                  </a:cubicBezTo>
                  <a:cubicBezTo>
                    <a:pt x="5225" y="2612"/>
                    <a:pt x="4950" y="1650"/>
                    <a:pt x="4537" y="963"/>
                  </a:cubicBezTo>
                  <a:cubicBezTo>
                    <a:pt x="4125" y="344"/>
                    <a:pt x="3438" y="0"/>
                    <a:pt x="2613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3"/>
            <p:cNvSpPr/>
            <p:nvPr/>
          </p:nvSpPr>
          <p:spPr>
            <a:xfrm>
              <a:off x="765700" y="751500"/>
              <a:ext cx="25800" cy="32675"/>
            </a:xfrm>
            <a:custGeom>
              <a:rect b="b" l="l" r="r" t="t"/>
              <a:pathLst>
                <a:path extrusionOk="0" h="1307" w="1032">
                  <a:moveTo>
                    <a:pt x="0" y="0"/>
                  </a:moveTo>
                  <a:lnTo>
                    <a:pt x="0" y="1306"/>
                  </a:lnTo>
                  <a:lnTo>
                    <a:pt x="1031" y="1306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3"/>
            <p:cNvSpPr/>
            <p:nvPr/>
          </p:nvSpPr>
          <p:spPr>
            <a:xfrm>
              <a:off x="836150" y="593400"/>
              <a:ext cx="130625" cy="194200"/>
            </a:xfrm>
            <a:custGeom>
              <a:rect b="b" l="l" r="r" t="t"/>
              <a:pathLst>
                <a:path extrusionOk="0" h="7768" w="5225">
                  <a:moveTo>
                    <a:pt x="2612" y="756"/>
                  </a:moveTo>
                  <a:cubicBezTo>
                    <a:pt x="3162" y="756"/>
                    <a:pt x="3575" y="1031"/>
                    <a:pt x="3781" y="1581"/>
                  </a:cubicBezTo>
                  <a:cubicBezTo>
                    <a:pt x="4056" y="2062"/>
                    <a:pt x="4193" y="2819"/>
                    <a:pt x="4193" y="3850"/>
                  </a:cubicBezTo>
                  <a:cubicBezTo>
                    <a:pt x="4193" y="4881"/>
                    <a:pt x="4056" y="5706"/>
                    <a:pt x="3781" y="6187"/>
                  </a:cubicBezTo>
                  <a:cubicBezTo>
                    <a:pt x="3575" y="6737"/>
                    <a:pt x="3162" y="6943"/>
                    <a:pt x="2612" y="6943"/>
                  </a:cubicBezTo>
                  <a:cubicBezTo>
                    <a:pt x="2131" y="6943"/>
                    <a:pt x="1719" y="6737"/>
                    <a:pt x="1444" y="6187"/>
                  </a:cubicBezTo>
                  <a:cubicBezTo>
                    <a:pt x="1169" y="5706"/>
                    <a:pt x="1031" y="4881"/>
                    <a:pt x="1031" y="3850"/>
                  </a:cubicBezTo>
                  <a:cubicBezTo>
                    <a:pt x="1031" y="2819"/>
                    <a:pt x="1169" y="2062"/>
                    <a:pt x="1444" y="1581"/>
                  </a:cubicBezTo>
                  <a:cubicBezTo>
                    <a:pt x="1719" y="1031"/>
                    <a:pt x="2131" y="756"/>
                    <a:pt x="2612" y="756"/>
                  </a:cubicBezTo>
                  <a:close/>
                  <a:moveTo>
                    <a:pt x="2612" y="0"/>
                  </a:moveTo>
                  <a:cubicBezTo>
                    <a:pt x="1788" y="0"/>
                    <a:pt x="1169" y="344"/>
                    <a:pt x="688" y="963"/>
                  </a:cubicBezTo>
                  <a:cubicBezTo>
                    <a:pt x="275" y="1650"/>
                    <a:pt x="0" y="2612"/>
                    <a:pt x="0" y="3850"/>
                  </a:cubicBezTo>
                  <a:cubicBezTo>
                    <a:pt x="0" y="5156"/>
                    <a:pt x="275" y="6118"/>
                    <a:pt x="688" y="6805"/>
                  </a:cubicBezTo>
                  <a:cubicBezTo>
                    <a:pt x="1169" y="7424"/>
                    <a:pt x="1788" y="7768"/>
                    <a:pt x="2612" y="7768"/>
                  </a:cubicBezTo>
                  <a:cubicBezTo>
                    <a:pt x="3437" y="7768"/>
                    <a:pt x="4125" y="7424"/>
                    <a:pt x="4537" y="6805"/>
                  </a:cubicBezTo>
                  <a:cubicBezTo>
                    <a:pt x="5018" y="6118"/>
                    <a:pt x="5225" y="5156"/>
                    <a:pt x="5225" y="3850"/>
                  </a:cubicBezTo>
                  <a:cubicBezTo>
                    <a:pt x="5225" y="2612"/>
                    <a:pt x="5018" y="1650"/>
                    <a:pt x="4537" y="963"/>
                  </a:cubicBezTo>
                  <a:cubicBezTo>
                    <a:pt x="4125" y="344"/>
                    <a:pt x="3437" y="0"/>
                    <a:pt x="2612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3"/>
            <p:cNvSpPr/>
            <p:nvPr/>
          </p:nvSpPr>
          <p:spPr>
            <a:xfrm>
              <a:off x="995975" y="596825"/>
              <a:ext cx="137500" cy="187350"/>
            </a:xfrm>
            <a:custGeom>
              <a:rect b="b" l="l" r="r" t="t"/>
              <a:pathLst>
                <a:path extrusionOk="0" h="7494" w="5500">
                  <a:moveTo>
                    <a:pt x="3437" y="894"/>
                  </a:moveTo>
                  <a:lnTo>
                    <a:pt x="3437" y="4881"/>
                  </a:lnTo>
                  <a:lnTo>
                    <a:pt x="825" y="4881"/>
                  </a:lnTo>
                  <a:lnTo>
                    <a:pt x="3437" y="894"/>
                  </a:lnTo>
                  <a:close/>
                  <a:moveTo>
                    <a:pt x="3162" y="1"/>
                  </a:moveTo>
                  <a:lnTo>
                    <a:pt x="0" y="4744"/>
                  </a:lnTo>
                  <a:lnTo>
                    <a:pt x="0" y="5706"/>
                  </a:lnTo>
                  <a:lnTo>
                    <a:pt x="3437" y="5706"/>
                  </a:lnTo>
                  <a:lnTo>
                    <a:pt x="3437" y="7493"/>
                  </a:lnTo>
                  <a:lnTo>
                    <a:pt x="4399" y="7493"/>
                  </a:lnTo>
                  <a:lnTo>
                    <a:pt x="4399" y="5706"/>
                  </a:lnTo>
                  <a:lnTo>
                    <a:pt x="5499" y="5706"/>
                  </a:lnTo>
                  <a:lnTo>
                    <a:pt x="5499" y="4881"/>
                  </a:lnTo>
                  <a:lnTo>
                    <a:pt x="4399" y="4881"/>
                  </a:lnTo>
                  <a:lnTo>
                    <a:pt x="4399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3"/>
            <p:cNvSpPr/>
            <p:nvPr/>
          </p:nvSpPr>
          <p:spPr>
            <a:xfrm>
              <a:off x="1166100" y="593400"/>
              <a:ext cx="128900" cy="194200"/>
            </a:xfrm>
            <a:custGeom>
              <a:rect b="b" l="l" r="r" t="t"/>
              <a:pathLst>
                <a:path extrusionOk="0" h="7768" w="5156">
                  <a:moveTo>
                    <a:pt x="2544" y="756"/>
                  </a:moveTo>
                  <a:cubicBezTo>
                    <a:pt x="3025" y="756"/>
                    <a:pt x="3300" y="894"/>
                    <a:pt x="3575" y="1100"/>
                  </a:cubicBezTo>
                  <a:cubicBezTo>
                    <a:pt x="3850" y="1306"/>
                    <a:pt x="3918" y="1650"/>
                    <a:pt x="3918" y="1994"/>
                  </a:cubicBezTo>
                  <a:cubicBezTo>
                    <a:pt x="3918" y="2406"/>
                    <a:pt x="3850" y="2681"/>
                    <a:pt x="3575" y="2956"/>
                  </a:cubicBezTo>
                  <a:cubicBezTo>
                    <a:pt x="3300" y="3162"/>
                    <a:pt x="3025" y="3231"/>
                    <a:pt x="2544" y="3231"/>
                  </a:cubicBezTo>
                  <a:cubicBezTo>
                    <a:pt x="2131" y="3231"/>
                    <a:pt x="1788" y="3162"/>
                    <a:pt x="1513" y="2956"/>
                  </a:cubicBezTo>
                  <a:cubicBezTo>
                    <a:pt x="1306" y="2681"/>
                    <a:pt x="1169" y="2406"/>
                    <a:pt x="1169" y="1994"/>
                  </a:cubicBezTo>
                  <a:cubicBezTo>
                    <a:pt x="1169" y="1650"/>
                    <a:pt x="1306" y="1306"/>
                    <a:pt x="1513" y="1100"/>
                  </a:cubicBezTo>
                  <a:cubicBezTo>
                    <a:pt x="1788" y="894"/>
                    <a:pt x="2131" y="756"/>
                    <a:pt x="2544" y="756"/>
                  </a:cubicBezTo>
                  <a:close/>
                  <a:moveTo>
                    <a:pt x="2544" y="4056"/>
                  </a:moveTo>
                  <a:cubicBezTo>
                    <a:pt x="3025" y="4056"/>
                    <a:pt x="3437" y="4193"/>
                    <a:pt x="3712" y="4468"/>
                  </a:cubicBezTo>
                  <a:cubicBezTo>
                    <a:pt x="3987" y="4674"/>
                    <a:pt x="4125" y="5087"/>
                    <a:pt x="4125" y="5499"/>
                  </a:cubicBezTo>
                  <a:cubicBezTo>
                    <a:pt x="4125" y="5981"/>
                    <a:pt x="3987" y="6324"/>
                    <a:pt x="3712" y="6599"/>
                  </a:cubicBezTo>
                  <a:cubicBezTo>
                    <a:pt x="3437" y="6874"/>
                    <a:pt x="3025" y="6943"/>
                    <a:pt x="2544" y="6943"/>
                  </a:cubicBezTo>
                  <a:cubicBezTo>
                    <a:pt x="2063" y="6943"/>
                    <a:pt x="1719" y="6874"/>
                    <a:pt x="1444" y="6599"/>
                  </a:cubicBezTo>
                  <a:cubicBezTo>
                    <a:pt x="1169" y="6324"/>
                    <a:pt x="1031" y="5981"/>
                    <a:pt x="1031" y="5499"/>
                  </a:cubicBezTo>
                  <a:cubicBezTo>
                    <a:pt x="1031" y="5087"/>
                    <a:pt x="1169" y="4674"/>
                    <a:pt x="1444" y="4468"/>
                  </a:cubicBezTo>
                  <a:cubicBezTo>
                    <a:pt x="1719" y="4193"/>
                    <a:pt x="2063" y="4056"/>
                    <a:pt x="2544" y="4056"/>
                  </a:cubicBezTo>
                  <a:close/>
                  <a:moveTo>
                    <a:pt x="2544" y="0"/>
                  </a:moveTo>
                  <a:cubicBezTo>
                    <a:pt x="1788" y="0"/>
                    <a:pt x="1238" y="138"/>
                    <a:pt x="825" y="481"/>
                  </a:cubicBezTo>
                  <a:cubicBezTo>
                    <a:pt x="344" y="825"/>
                    <a:pt x="138" y="1306"/>
                    <a:pt x="138" y="1925"/>
                  </a:cubicBezTo>
                  <a:cubicBezTo>
                    <a:pt x="138" y="2337"/>
                    <a:pt x="275" y="2750"/>
                    <a:pt x="550" y="3025"/>
                  </a:cubicBezTo>
                  <a:cubicBezTo>
                    <a:pt x="756" y="3300"/>
                    <a:pt x="1100" y="3506"/>
                    <a:pt x="1513" y="3643"/>
                  </a:cubicBezTo>
                  <a:cubicBezTo>
                    <a:pt x="1031" y="3712"/>
                    <a:pt x="688" y="3987"/>
                    <a:pt x="413" y="4331"/>
                  </a:cubicBezTo>
                  <a:cubicBezTo>
                    <a:pt x="138" y="4606"/>
                    <a:pt x="0" y="5018"/>
                    <a:pt x="0" y="5499"/>
                  </a:cubicBezTo>
                  <a:cubicBezTo>
                    <a:pt x="0" y="6255"/>
                    <a:pt x="207" y="6805"/>
                    <a:pt x="619" y="7218"/>
                  </a:cubicBezTo>
                  <a:cubicBezTo>
                    <a:pt x="1100" y="7562"/>
                    <a:pt x="1719" y="7768"/>
                    <a:pt x="2544" y="7768"/>
                  </a:cubicBezTo>
                  <a:cubicBezTo>
                    <a:pt x="3369" y="7768"/>
                    <a:pt x="3987" y="7562"/>
                    <a:pt x="4468" y="7218"/>
                  </a:cubicBezTo>
                  <a:cubicBezTo>
                    <a:pt x="4881" y="6805"/>
                    <a:pt x="5156" y="6255"/>
                    <a:pt x="5156" y="5499"/>
                  </a:cubicBezTo>
                  <a:cubicBezTo>
                    <a:pt x="5156" y="5018"/>
                    <a:pt x="5018" y="4606"/>
                    <a:pt x="4743" y="4331"/>
                  </a:cubicBezTo>
                  <a:cubicBezTo>
                    <a:pt x="4468" y="3987"/>
                    <a:pt x="4056" y="3712"/>
                    <a:pt x="3575" y="3643"/>
                  </a:cubicBezTo>
                  <a:cubicBezTo>
                    <a:pt x="3987" y="3506"/>
                    <a:pt x="4331" y="3300"/>
                    <a:pt x="4606" y="3025"/>
                  </a:cubicBezTo>
                  <a:cubicBezTo>
                    <a:pt x="4812" y="2750"/>
                    <a:pt x="4950" y="2337"/>
                    <a:pt x="4950" y="1925"/>
                  </a:cubicBezTo>
                  <a:cubicBezTo>
                    <a:pt x="4950" y="1306"/>
                    <a:pt x="4743" y="825"/>
                    <a:pt x="4331" y="481"/>
                  </a:cubicBezTo>
                  <a:cubicBezTo>
                    <a:pt x="3918" y="138"/>
                    <a:pt x="3300" y="0"/>
                    <a:pt x="2544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3"/>
            <p:cNvSpPr/>
            <p:nvPr/>
          </p:nvSpPr>
          <p:spPr>
            <a:xfrm>
              <a:off x="15269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3"/>
            <p:cNvSpPr/>
            <p:nvPr/>
          </p:nvSpPr>
          <p:spPr>
            <a:xfrm>
              <a:off x="15269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3"/>
            <p:cNvSpPr/>
            <p:nvPr/>
          </p:nvSpPr>
          <p:spPr>
            <a:xfrm>
              <a:off x="15269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3"/>
            <p:cNvSpPr/>
            <p:nvPr/>
          </p:nvSpPr>
          <p:spPr>
            <a:xfrm>
              <a:off x="15269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3"/>
            <p:cNvSpPr/>
            <p:nvPr/>
          </p:nvSpPr>
          <p:spPr>
            <a:xfrm>
              <a:off x="20098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3"/>
            <p:cNvSpPr/>
            <p:nvPr/>
          </p:nvSpPr>
          <p:spPr>
            <a:xfrm>
              <a:off x="20098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3"/>
            <p:cNvSpPr/>
            <p:nvPr/>
          </p:nvSpPr>
          <p:spPr>
            <a:xfrm>
              <a:off x="29773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3"/>
            <p:cNvSpPr/>
            <p:nvPr/>
          </p:nvSpPr>
          <p:spPr>
            <a:xfrm>
              <a:off x="29773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3"/>
            <p:cNvSpPr/>
            <p:nvPr/>
          </p:nvSpPr>
          <p:spPr>
            <a:xfrm>
              <a:off x="39431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3"/>
            <p:cNvSpPr/>
            <p:nvPr/>
          </p:nvSpPr>
          <p:spPr>
            <a:xfrm>
              <a:off x="39431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3"/>
            <p:cNvSpPr/>
            <p:nvPr/>
          </p:nvSpPr>
          <p:spPr>
            <a:xfrm>
              <a:off x="49106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3"/>
            <p:cNvSpPr/>
            <p:nvPr/>
          </p:nvSpPr>
          <p:spPr>
            <a:xfrm>
              <a:off x="49106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3"/>
            <p:cNvSpPr/>
            <p:nvPr/>
          </p:nvSpPr>
          <p:spPr>
            <a:xfrm>
              <a:off x="58764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3"/>
            <p:cNvSpPr/>
            <p:nvPr/>
          </p:nvSpPr>
          <p:spPr>
            <a:xfrm>
              <a:off x="58764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3"/>
            <p:cNvSpPr/>
            <p:nvPr/>
          </p:nvSpPr>
          <p:spPr>
            <a:xfrm>
              <a:off x="68439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3"/>
            <p:cNvSpPr/>
            <p:nvPr/>
          </p:nvSpPr>
          <p:spPr>
            <a:xfrm>
              <a:off x="68439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3"/>
            <p:cNvSpPr/>
            <p:nvPr/>
          </p:nvSpPr>
          <p:spPr>
            <a:xfrm>
              <a:off x="73268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3"/>
            <p:cNvSpPr/>
            <p:nvPr/>
          </p:nvSpPr>
          <p:spPr>
            <a:xfrm>
              <a:off x="73268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3"/>
            <p:cNvSpPr/>
            <p:nvPr/>
          </p:nvSpPr>
          <p:spPr>
            <a:xfrm>
              <a:off x="1526975" y="4530425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3"/>
            <p:cNvSpPr/>
            <p:nvPr/>
          </p:nvSpPr>
          <p:spPr>
            <a:xfrm>
              <a:off x="1526975" y="4530425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3"/>
            <p:cNvSpPr/>
            <p:nvPr/>
          </p:nvSpPr>
          <p:spPr>
            <a:xfrm>
              <a:off x="1526975" y="4236575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3"/>
            <p:cNvSpPr/>
            <p:nvPr/>
          </p:nvSpPr>
          <p:spPr>
            <a:xfrm>
              <a:off x="1526975" y="4236575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3"/>
            <p:cNvSpPr/>
            <p:nvPr/>
          </p:nvSpPr>
          <p:spPr>
            <a:xfrm>
              <a:off x="1526975" y="3942700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3"/>
            <p:cNvSpPr/>
            <p:nvPr/>
          </p:nvSpPr>
          <p:spPr>
            <a:xfrm>
              <a:off x="1526975" y="3942700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3"/>
            <p:cNvSpPr/>
            <p:nvPr/>
          </p:nvSpPr>
          <p:spPr>
            <a:xfrm>
              <a:off x="1526975" y="3648850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3"/>
            <p:cNvSpPr/>
            <p:nvPr/>
          </p:nvSpPr>
          <p:spPr>
            <a:xfrm>
              <a:off x="1526975" y="3648850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3"/>
            <p:cNvSpPr/>
            <p:nvPr/>
          </p:nvSpPr>
          <p:spPr>
            <a:xfrm>
              <a:off x="1526975" y="3353275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3"/>
            <p:cNvSpPr/>
            <p:nvPr/>
          </p:nvSpPr>
          <p:spPr>
            <a:xfrm>
              <a:off x="1526975" y="3353275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3"/>
            <p:cNvSpPr/>
            <p:nvPr/>
          </p:nvSpPr>
          <p:spPr>
            <a:xfrm>
              <a:off x="1526975" y="3059400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3"/>
            <p:cNvSpPr/>
            <p:nvPr/>
          </p:nvSpPr>
          <p:spPr>
            <a:xfrm>
              <a:off x="1526975" y="3059400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3"/>
            <p:cNvSpPr/>
            <p:nvPr/>
          </p:nvSpPr>
          <p:spPr>
            <a:xfrm>
              <a:off x="1526975" y="2765550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3"/>
            <p:cNvSpPr/>
            <p:nvPr/>
          </p:nvSpPr>
          <p:spPr>
            <a:xfrm>
              <a:off x="1526975" y="2765550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3"/>
            <p:cNvSpPr/>
            <p:nvPr/>
          </p:nvSpPr>
          <p:spPr>
            <a:xfrm>
              <a:off x="1526975" y="2471700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3"/>
            <p:cNvSpPr/>
            <p:nvPr/>
          </p:nvSpPr>
          <p:spPr>
            <a:xfrm>
              <a:off x="1526975" y="2471700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3"/>
            <p:cNvSpPr/>
            <p:nvPr/>
          </p:nvSpPr>
          <p:spPr>
            <a:xfrm>
              <a:off x="1526975" y="2177825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3"/>
            <p:cNvSpPr/>
            <p:nvPr/>
          </p:nvSpPr>
          <p:spPr>
            <a:xfrm>
              <a:off x="1526975" y="2177825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3"/>
            <p:cNvSpPr/>
            <p:nvPr/>
          </p:nvSpPr>
          <p:spPr>
            <a:xfrm>
              <a:off x="1526975" y="1883975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3"/>
            <p:cNvSpPr/>
            <p:nvPr/>
          </p:nvSpPr>
          <p:spPr>
            <a:xfrm>
              <a:off x="1526975" y="1883975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3"/>
            <p:cNvSpPr/>
            <p:nvPr/>
          </p:nvSpPr>
          <p:spPr>
            <a:xfrm>
              <a:off x="1526975" y="1588400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3"/>
            <p:cNvSpPr/>
            <p:nvPr/>
          </p:nvSpPr>
          <p:spPr>
            <a:xfrm>
              <a:off x="1526975" y="1588400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3"/>
            <p:cNvSpPr/>
            <p:nvPr/>
          </p:nvSpPr>
          <p:spPr>
            <a:xfrm>
              <a:off x="1526975" y="1294525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3"/>
            <p:cNvSpPr/>
            <p:nvPr/>
          </p:nvSpPr>
          <p:spPr>
            <a:xfrm>
              <a:off x="1526975" y="1294525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3"/>
            <p:cNvSpPr/>
            <p:nvPr/>
          </p:nvSpPr>
          <p:spPr>
            <a:xfrm>
              <a:off x="1526975" y="1000675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3"/>
            <p:cNvSpPr/>
            <p:nvPr/>
          </p:nvSpPr>
          <p:spPr>
            <a:xfrm>
              <a:off x="1526975" y="1000675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3"/>
            <p:cNvSpPr/>
            <p:nvPr/>
          </p:nvSpPr>
          <p:spPr>
            <a:xfrm>
              <a:off x="1526975" y="706825"/>
              <a:ext cx="5799925" cy="0"/>
            </a:xfrm>
            <a:custGeom>
              <a:rect b="b" l="l" r="r" t="t"/>
              <a:pathLst>
                <a:path extrusionOk="0" h="0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3"/>
            <p:cNvSpPr/>
            <p:nvPr/>
          </p:nvSpPr>
          <p:spPr>
            <a:xfrm>
              <a:off x="1526975" y="706825"/>
              <a:ext cx="5799925" cy="0"/>
            </a:xfrm>
            <a:custGeom>
              <a:rect b="b" l="l" r="r" t="t"/>
              <a:pathLst>
                <a:path extrusionOk="0" fill="none" h="0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3"/>
            <p:cNvSpPr/>
            <p:nvPr/>
          </p:nvSpPr>
          <p:spPr>
            <a:xfrm>
              <a:off x="1526975" y="7766325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3"/>
            <p:cNvSpPr/>
            <p:nvPr/>
          </p:nvSpPr>
          <p:spPr>
            <a:xfrm>
              <a:off x="1526975" y="7766325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0"/>
                  </a:moveTo>
                  <a:lnTo>
                    <a:pt x="231996" y="0"/>
                  </a:lnTo>
                </a:path>
              </a:pathLst>
            </a:custGeom>
            <a:noFill/>
            <a:ln cap="flat" cmpd="sng" w="32650">
              <a:solidFill>
                <a:srgbClr val="999999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3"/>
            <p:cNvSpPr/>
            <p:nvPr/>
          </p:nvSpPr>
          <p:spPr>
            <a:xfrm>
              <a:off x="20098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3"/>
            <p:cNvSpPr/>
            <p:nvPr/>
          </p:nvSpPr>
          <p:spPr>
            <a:xfrm>
              <a:off x="20098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noFill/>
            <a:ln cap="flat" cmpd="sng" w="32650">
              <a:solidFill>
                <a:srgbClr val="999999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3"/>
            <p:cNvSpPr/>
            <p:nvPr/>
          </p:nvSpPr>
          <p:spPr>
            <a:xfrm>
              <a:off x="2009875" y="1244700"/>
              <a:ext cx="4834125" cy="3464475"/>
            </a:xfrm>
            <a:custGeom>
              <a:rect b="b" l="l" r="r" t="t"/>
              <a:pathLst>
                <a:path extrusionOk="0" fill="none" h="138579" w="193365">
                  <a:moveTo>
                    <a:pt x="0" y="0"/>
                  </a:moveTo>
                  <a:lnTo>
                    <a:pt x="38701" y="42687"/>
                  </a:lnTo>
                  <a:lnTo>
                    <a:pt x="77332" y="59528"/>
                  </a:lnTo>
                  <a:lnTo>
                    <a:pt x="116033" y="80425"/>
                  </a:lnTo>
                  <a:lnTo>
                    <a:pt x="154664" y="108814"/>
                  </a:lnTo>
                  <a:lnTo>
                    <a:pt x="193365" y="138578"/>
                  </a:lnTo>
                </a:path>
              </a:pathLst>
            </a:custGeom>
            <a:noFill/>
            <a:ln cap="flat" cmpd="sng" w="42950">
              <a:solidFill>
                <a:srgbClr val="EE3377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3"/>
            <p:cNvSpPr/>
            <p:nvPr/>
          </p:nvSpPr>
          <p:spPr>
            <a:xfrm>
              <a:off x="2009875" y="1450925"/>
              <a:ext cx="4834125" cy="596325"/>
            </a:xfrm>
            <a:custGeom>
              <a:rect b="b" l="l" r="r" t="t"/>
              <a:pathLst>
                <a:path extrusionOk="0" fill="none" h="23853" w="193365">
                  <a:moveTo>
                    <a:pt x="0" y="7905"/>
                  </a:moveTo>
                  <a:lnTo>
                    <a:pt x="38701" y="19659"/>
                  </a:lnTo>
                  <a:lnTo>
                    <a:pt x="77332" y="23853"/>
                  </a:lnTo>
                  <a:lnTo>
                    <a:pt x="116033" y="21722"/>
                  </a:lnTo>
                  <a:lnTo>
                    <a:pt x="154664" y="13129"/>
                  </a:lnTo>
                  <a:lnTo>
                    <a:pt x="193365" y="0"/>
                  </a:lnTo>
                </a:path>
              </a:pathLst>
            </a:custGeom>
            <a:noFill/>
            <a:ln cap="flat" cmpd="sng" w="42950">
              <a:solidFill>
                <a:srgbClr val="CC3311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3"/>
            <p:cNvSpPr/>
            <p:nvPr/>
          </p:nvSpPr>
          <p:spPr>
            <a:xfrm>
              <a:off x="1526975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3"/>
            <p:cNvSpPr/>
            <p:nvPr/>
          </p:nvSpPr>
          <p:spPr>
            <a:xfrm>
              <a:off x="1526975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3"/>
            <p:cNvSpPr/>
            <p:nvPr/>
          </p:nvSpPr>
          <p:spPr>
            <a:xfrm>
              <a:off x="2009875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3"/>
            <p:cNvSpPr/>
            <p:nvPr/>
          </p:nvSpPr>
          <p:spPr>
            <a:xfrm>
              <a:off x="2009875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3"/>
            <p:cNvSpPr/>
            <p:nvPr/>
          </p:nvSpPr>
          <p:spPr>
            <a:xfrm>
              <a:off x="2977375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3"/>
            <p:cNvSpPr/>
            <p:nvPr/>
          </p:nvSpPr>
          <p:spPr>
            <a:xfrm>
              <a:off x="2977375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3"/>
            <p:cNvSpPr/>
            <p:nvPr/>
          </p:nvSpPr>
          <p:spPr>
            <a:xfrm>
              <a:off x="3943175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3"/>
            <p:cNvSpPr/>
            <p:nvPr/>
          </p:nvSpPr>
          <p:spPr>
            <a:xfrm>
              <a:off x="3943175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3"/>
            <p:cNvSpPr/>
            <p:nvPr/>
          </p:nvSpPr>
          <p:spPr>
            <a:xfrm>
              <a:off x="4910675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3"/>
            <p:cNvSpPr/>
            <p:nvPr/>
          </p:nvSpPr>
          <p:spPr>
            <a:xfrm>
              <a:off x="4910675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3"/>
            <p:cNvSpPr/>
            <p:nvPr/>
          </p:nvSpPr>
          <p:spPr>
            <a:xfrm>
              <a:off x="5876475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3"/>
            <p:cNvSpPr/>
            <p:nvPr/>
          </p:nvSpPr>
          <p:spPr>
            <a:xfrm>
              <a:off x="5876475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3"/>
            <p:cNvSpPr/>
            <p:nvPr/>
          </p:nvSpPr>
          <p:spPr>
            <a:xfrm>
              <a:off x="6843975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3"/>
            <p:cNvSpPr/>
            <p:nvPr/>
          </p:nvSpPr>
          <p:spPr>
            <a:xfrm>
              <a:off x="6843975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3"/>
            <p:cNvSpPr/>
            <p:nvPr/>
          </p:nvSpPr>
          <p:spPr>
            <a:xfrm>
              <a:off x="7326875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3"/>
            <p:cNvSpPr/>
            <p:nvPr/>
          </p:nvSpPr>
          <p:spPr>
            <a:xfrm>
              <a:off x="7326875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3"/>
            <p:cNvSpPr/>
            <p:nvPr/>
          </p:nvSpPr>
          <p:spPr>
            <a:xfrm>
              <a:off x="1121425" y="4865525"/>
              <a:ext cx="67025" cy="20650"/>
            </a:xfrm>
            <a:custGeom>
              <a:rect b="b" l="l" r="r" t="t"/>
              <a:pathLst>
                <a:path extrusionOk="0" h="826" w="2681">
                  <a:moveTo>
                    <a:pt x="0" y="1"/>
                  </a:moveTo>
                  <a:lnTo>
                    <a:pt x="0" y="826"/>
                  </a:lnTo>
                  <a:lnTo>
                    <a:pt x="2681" y="826"/>
                  </a:lnTo>
                  <a:lnTo>
                    <a:pt x="268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3"/>
            <p:cNvSpPr/>
            <p:nvPr/>
          </p:nvSpPr>
          <p:spPr>
            <a:xfrm>
              <a:off x="1221075" y="4758975"/>
              <a:ext cx="122050" cy="192500"/>
            </a:xfrm>
            <a:custGeom>
              <a:rect b="b" l="l" r="r" t="t"/>
              <a:pathLst>
                <a:path extrusionOk="0" h="7700" w="4882">
                  <a:moveTo>
                    <a:pt x="345" y="1"/>
                  </a:moveTo>
                  <a:lnTo>
                    <a:pt x="345" y="3781"/>
                  </a:lnTo>
                  <a:cubicBezTo>
                    <a:pt x="620" y="3644"/>
                    <a:pt x="895" y="3575"/>
                    <a:pt x="1170" y="3507"/>
                  </a:cubicBezTo>
                  <a:cubicBezTo>
                    <a:pt x="1445" y="3438"/>
                    <a:pt x="1719" y="3438"/>
                    <a:pt x="1994" y="3438"/>
                  </a:cubicBezTo>
                  <a:cubicBezTo>
                    <a:pt x="2544" y="3438"/>
                    <a:pt x="3026" y="3575"/>
                    <a:pt x="3369" y="3850"/>
                  </a:cubicBezTo>
                  <a:cubicBezTo>
                    <a:pt x="3713" y="4194"/>
                    <a:pt x="3850" y="4606"/>
                    <a:pt x="3850" y="5088"/>
                  </a:cubicBezTo>
                  <a:cubicBezTo>
                    <a:pt x="3850" y="5637"/>
                    <a:pt x="3713" y="6050"/>
                    <a:pt x="3369" y="6394"/>
                  </a:cubicBezTo>
                  <a:cubicBezTo>
                    <a:pt x="3026" y="6669"/>
                    <a:pt x="2544" y="6806"/>
                    <a:pt x="1994" y="6806"/>
                  </a:cubicBezTo>
                  <a:cubicBezTo>
                    <a:pt x="1651" y="6806"/>
                    <a:pt x="1307" y="6806"/>
                    <a:pt x="963" y="6669"/>
                  </a:cubicBezTo>
                  <a:cubicBezTo>
                    <a:pt x="620" y="6600"/>
                    <a:pt x="345" y="6462"/>
                    <a:pt x="1" y="6325"/>
                  </a:cubicBezTo>
                  <a:lnTo>
                    <a:pt x="1" y="7356"/>
                  </a:lnTo>
                  <a:cubicBezTo>
                    <a:pt x="345" y="7425"/>
                    <a:pt x="688" y="7562"/>
                    <a:pt x="1032" y="7562"/>
                  </a:cubicBezTo>
                  <a:cubicBezTo>
                    <a:pt x="1376" y="7631"/>
                    <a:pt x="1719" y="7700"/>
                    <a:pt x="1994" y="7700"/>
                  </a:cubicBezTo>
                  <a:cubicBezTo>
                    <a:pt x="2888" y="7700"/>
                    <a:pt x="3644" y="7425"/>
                    <a:pt x="4125" y="7012"/>
                  </a:cubicBezTo>
                  <a:cubicBezTo>
                    <a:pt x="4607" y="6531"/>
                    <a:pt x="4881" y="5912"/>
                    <a:pt x="4881" y="5088"/>
                  </a:cubicBezTo>
                  <a:cubicBezTo>
                    <a:pt x="4881" y="4331"/>
                    <a:pt x="4675" y="3713"/>
                    <a:pt x="4125" y="3232"/>
                  </a:cubicBezTo>
                  <a:cubicBezTo>
                    <a:pt x="3644" y="2819"/>
                    <a:pt x="3026" y="2544"/>
                    <a:pt x="2132" y="2544"/>
                  </a:cubicBezTo>
                  <a:cubicBezTo>
                    <a:pt x="1994" y="2544"/>
                    <a:pt x="1857" y="2544"/>
                    <a:pt x="1719" y="2613"/>
                  </a:cubicBezTo>
                  <a:cubicBezTo>
                    <a:pt x="1582" y="2613"/>
                    <a:pt x="1445" y="2682"/>
                    <a:pt x="1238" y="2682"/>
                  </a:cubicBezTo>
                  <a:lnTo>
                    <a:pt x="1238" y="894"/>
                  </a:lnTo>
                  <a:lnTo>
                    <a:pt x="4332" y="894"/>
                  </a:lnTo>
                  <a:lnTo>
                    <a:pt x="4332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3"/>
            <p:cNvSpPr/>
            <p:nvPr/>
          </p:nvSpPr>
          <p:spPr>
            <a:xfrm>
              <a:off x="1382625" y="4755550"/>
              <a:ext cx="130625" cy="195925"/>
            </a:xfrm>
            <a:custGeom>
              <a:rect b="b" l="l" r="r" t="t"/>
              <a:pathLst>
                <a:path extrusionOk="0" h="7837" w="5225">
                  <a:moveTo>
                    <a:pt x="2613" y="825"/>
                  </a:moveTo>
                  <a:cubicBezTo>
                    <a:pt x="3163" y="825"/>
                    <a:pt x="3506" y="1100"/>
                    <a:pt x="3781" y="1581"/>
                  </a:cubicBezTo>
                  <a:cubicBezTo>
                    <a:pt x="4056" y="2131"/>
                    <a:pt x="4194" y="2887"/>
                    <a:pt x="4194" y="3918"/>
                  </a:cubicBezTo>
                  <a:cubicBezTo>
                    <a:pt x="4194" y="4950"/>
                    <a:pt x="4056" y="5706"/>
                    <a:pt x="3781" y="6256"/>
                  </a:cubicBezTo>
                  <a:cubicBezTo>
                    <a:pt x="3506" y="6737"/>
                    <a:pt x="3163" y="7012"/>
                    <a:pt x="2613" y="7012"/>
                  </a:cubicBezTo>
                  <a:cubicBezTo>
                    <a:pt x="2063" y="7012"/>
                    <a:pt x="1719" y="6737"/>
                    <a:pt x="1444" y="6256"/>
                  </a:cubicBezTo>
                  <a:cubicBezTo>
                    <a:pt x="1169" y="5706"/>
                    <a:pt x="1032" y="4950"/>
                    <a:pt x="1032" y="3918"/>
                  </a:cubicBezTo>
                  <a:cubicBezTo>
                    <a:pt x="1032" y="2887"/>
                    <a:pt x="1169" y="2131"/>
                    <a:pt x="1444" y="1581"/>
                  </a:cubicBezTo>
                  <a:cubicBezTo>
                    <a:pt x="1719" y="1100"/>
                    <a:pt x="2063" y="825"/>
                    <a:pt x="2613" y="825"/>
                  </a:cubicBezTo>
                  <a:close/>
                  <a:moveTo>
                    <a:pt x="2613" y="0"/>
                  </a:moveTo>
                  <a:cubicBezTo>
                    <a:pt x="1788" y="0"/>
                    <a:pt x="1100" y="344"/>
                    <a:pt x="688" y="1031"/>
                  </a:cubicBezTo>
                  <a:cubicBezTo>
                    <a:pt x="207" y="1650"/>
                    <a:pt x="0" y="2612"/>
                    <a:pt x="0" y="3918"/>
                  </a:cubicBezTo>
                  <a:cubicBezTo>
                    <a:pt x="0" y="5156"/>
                    <a:pt x="207" y="6118"/>
                    <a:pt x="688" y="6806"/>
                  </a:cubicBezTo>
                  <a:cubicBezTo>
                    <a:pt x="1100" y="7493"/>
                    <a:pt x="1788" y="7837"/>
                    <a:pt x="2613" y="7837"/>
                  </a:cubicBezTo>
                  <a:cubicBezTo>
                    <a:pt x="3437" y="7837"/>
                    <a:pt x="4125" y="7493"/>
                    <a:pt x="4537" y="6806"/>
                  </a:cubicBezTo>
                  <a:cubicBezTo>
                    <a:pt x="4950" y="6118"/>
                    <a:pt x="5225" y="5156"/>
                    <a:pt x="5225" y="3918"/>
                  </a:cubicBezTo>
                  <a:cubicBezTo>
                    <a:pt x="5225" y="2612"/>
                    <a:pt x="4950" y="1650"/>
                    <a:pt x="4537" y="1031"/>
                  </a:cubicBezTo>
                  <a:cubicBezTo>
                    <a:pt x="4125" y="344"/>
                    <a:pt x="3437" y="0"/>
                    <a:pt x="2613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3"/>
            <p:cNvSpPr/>
            <p:nvPr/>
          </p:nvSpPr>
          <p:spPr>
            <a:xfrm>
              <a:off x="1547600" y="4755550"/>
              <a:ext cx="128900" cy="195925"/>
            </a:xfrm>
            <a:custGeom>
              <a:rect b="b" l="l" r="r" t="t"/>
              <a:pathLst>
                <a:path extrusionOk="0" h="7837" w="5156">
                  <a:moveTo>
                    <a:pt x="2544" y="825"/>
                  </a:moveTo>
                  <a:cubicBezTo>
                    <a:pt x="3094" y="825"/>
                    <a:pt x="3506" y="1100"/>
                    <a:pt x="3781" y="1581"/>
                  </a:cubicBezTo>
                  <a:cubicBezTo>
                    <a:pt x="4056" y="2131"/>
                    <a:pt x="4125" y="2887"/>
                    <a:pt x="4125" y="3918"/>
                  </a:cubicBezTo>
                  <a:cubicBezTo>
                    <a:pt x="4125" y="4950"/>
                    <a:pt x="4056" y="5706"/>
                    <a:pt x="3781" y="6256"/>
                  </a:cubicBezTo>
                  <a:cubicBezTo>
                    <a:pt x="3506" y="6737"/>
                    <a:pt x="3094" y="7012"/>
                    <a:pt x="2544" y="7012"/>
                  </a:cubicBezTo>
                  <a:cubicBezTo>
                    <a:pt x="2063" y="7012"/>
                    <a:pt x="1650" y="6737"/>
                    <a:pt x="1375" y="6256"/>
                  </a:cubicBezTo>
                  <a:cubicBezTo>
                    <a:pt x="1100" y="5706"/>
                    <a:pt x="1032" y="4950"/>
                    <a:pt x="1032" y="3918"/>
                  </a:cubicBezTo>
                  <a:cubicBezTo>
                    <a:pt x="1032" y="2887"/>
                    <a:pt x="1100" y="2131"/>
                    <a:pt x="1375" y="1581"/>
                  </a:cubicBezTo>
                  <a:cubicBezTo>
                    <a:pt x="1650" y="1100"/>
                    <a:pt x="2063" y="825"/>
                    <a:pt x="2544" y="825"/>
                  </a:cubicBezTo>
                  <a:close/>
                  <a:moveTo>
                    <a:pt x="2544" y="0"/>
                  </a:moveTo>
                  <a:cubicBezTo>
                    <a:pt x="1719" y="0"/>
                    <a:pt x="1100" y="344"/>
                    <a:pt x="619" y="1031"/>
                  </a:cubicBezTo>
                  <a:cubicBezTo>
                    <a:pt x="207" y="1650"/>
                    <a:pt x="0" y="2612"/>
                    <a:pt x="0" y="3918"/>
                  </a:cubicBezTo>
                  <a:cubicBezTo>
                    <a:pt x="0" y="5156"/>
                    <a:pt x="207" y="6118"/>
                    <a:pt x="619" y="6806"/>
                  </a:cubicBezTo>
                  <a:cubicBezTo>
                    <a:pt x="1100" y="7493"/>
                    <a:pt x="1719" y="7837"/>
                    <a:pt x="2544" y="7837"/>
                  </a:cubicBezTo>
                  <a:cubicBezTo>
                    <a:pt x="3437" y="7837"/>
                    <a:pt x="4056" y="7493"/>
                    <a:pt x="4469" y="6806"/>
                  </a:cubicBezTo>
                  <a:cubicBezTo>
                    <a:pt x="4950" y="6118"/>
                    <a:pt x="5156" y="5156"/>
                    <a:pt x="5156" y="3918"/>
                  </a:cubicBezTo>
                  <a:cubicBezTo>
                    <a:pt x="5156" y="2612"/>
                    <a:pt x="4950" y="1650"/>
                    <a:pt x="4469" y="1031"/>
                  </a:cubicBezTo>
                  <a:cubicBezTo>
                    <a:pt x="4056" y="344"/>
                    <a:pt x="3437" y="0"/>
                    <a:pt x="2544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3"/>
            <p:cNvSpPr/>
            <p:nvPr/>
          </p:nvSpPr>
          <p:spPr>
            <a:xfrm>
              <a:off x="1717725" y="4801950"/>
              <a:ext cx="206250" cy="144375"/>
            </a:xfrm>
            <a:custGeom>
              <a:rect b="b" l="l" r="r" t="t"/>
              <a:pathLst>
                <a:path extrusionOk="0" h="5775" w="8250">
                  <a:moveTo>
                    <a:pt x="2750" y="0"/>
                  </a:moveTo>
                  <a:cubicBezTo>
                    <a:pt x="2338" y="0"/>
                    <a:pt x="1994" y="138"/>
                    <a:pt x="1650" y="275"/>
                  </a:cubicBezTo>
                  <a:cubicBezTo>
                    <a:pt x="1375" y="413"/>
                    <a:pt x="1169" y="688"/>
                    <a:pt x="894" y="1031"/>
                  </a:cubicBezTo>
                  <a:lnTo>
                    <a:pt x="894" y="138"/>
                  </a:lnTo>
                  <a:lnTo>
                    <a:pt x="1" y="138"/>
                  </a:lnTo>
                  <a:lnTo>
                    <a:pt x="1" y="5774"/>
                  </a:lnTo>
                  <a:lnTo>
                    <a:pt x="894" y="5774"/>
                  </a:lnTo>
                  <a:lnTo>
                    <a:pt x="894" y="2612"/>
                  </a:lnTo>
                  <a:cubicBezTo>
                    <a:pt x="894" y="2062"/>
                    <a:pt x="1032" y="1650"/>
                    <a:pt x="1375" y="1306"/>
                  </a:cubicBezTo>
                  <a:cubicBezTo>
                    <a:pt x="1650" y="1031"/>
                    <a:pt x="1994" y="825"/>
                    <a:pt x="2475" y="825"/>
                  </a:cubicBezTo>
                  <a:cubicBezTo>
                    <a:pt x="2888" y="825"/>
                    <a:pt x="3163" y="963"/>
                    <a:pt x="3369" y="1238"/>
                  </a:cubicBezTo>
                  <a:cubicBezTo>
                    <a:pt x="3575" y="1513"/>
                    <a:pt x="3644" y="1925"/>
                    <a:pt x="3644" y="2406"/>
                  </a:cubicBezTo>
                  <a:lnTo>
                    <a:pt x="3644" y="5774"/>
                  </a:lnTo>
                  <a:lnTo>
                    <a:pt x="4606" y="5774"/>
                  </a:lnTo>
                  <a:lnTo>
                    <a:pt x="4606" y="2612"/>
                  </a:lnTo>
                  <a:cubicBezTo>
                    <a:pt x="4606" y="2062"/>
                    <a:pt x="4744" y="1650"/>
                    <a:pt x="5019" y="1306"/>
                  </a:cubicBezTo>
                  <a:cubicBezTo>
                    <a:pt x="5294" y="1031"/>
                    <a:pt x="5637" y="825"/>
                    <a:pt x="6119" y="825"/>
                  </a:cubicBezTo>
                  <a:cubicBezTo>
                    <a:pt x="6531" y="825"/>
                    <a:pt x="6806" y="963"/>
                    <a:pt x="7012" y="1238"/>
                  </a:cubicBezTo>
                  <a:cubicBezTo>
                    <a:pt x="7218" y="1513"/>
                    <a:pt x="7287" y="1925"/>
                    <a:pt x="7287" y="2406"/>
                  </a:cubicBezTo>
                  <a:lnTo>
                    <a:pt x="7287" y="5774"/>
                  </a:lnTo>
                  <a:lnTo>
                    <a:pt x="8249" y="5774"/>
                  </a:lnTo>
                  <a:lnTo>
                    <a:pt x="8249" y="2406"/>
                  </a:lnTo>
                  <a:cubicBezTo>
                    <a:pt x="8249" y="1650"/>
                    <a:pt x="8043" y="1031"/>
                    <a:pt x="7768" y="619"/>
                  </a:cubicBezTo>
                  <a:cubicBezTo>
                    <a:pt x="7425" y="207"/>
                    <a:pt x="6943" y="0"/>
                    <a:pt x="6393" y="0"/>
                  </a:cubicBezTo>
                  <a:cubicBezTo>
                    <a:pt x="5981" y="0"/>
                    <a:pt x="5569" y="138"/>
                    <a:pt x="5225" y="344"/>
                  </a:cubicBezTo>
                  <a:cubicBezTo>
                    <a:pt x="4950" y="550"/>
                    <a:pt x="4675" y="825"/>
                    <a:pt x="4400" y="1238"/>
                  </a:cubicBezTo>
                  <a:cubicBezTo>
                    <a:pt x="4263" y="825"/>
                    <a:pt x="4056" y="550"/>
                    <a:pt x="3781" y="344"/>
                  </a:cubicBezTo>
                  <a:cubicBezTo>
                    <a:pt x="3506" y="138"/>
                    <a:pt x="3163" y="0"/>
                    <a:pt x="2750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3"/>
            <p:cNvSpPr/>
            <p:nvPr/>
          </p:nvSpPr>
          <p:spPr>
            <a:xfrm>
              <a:off x="1944575" y="4755550"/>
              <a:ext cx="130625" cy="195925"/>
            </a:xfrm>
            <a:custGeom>
              <a:rect b="b" l="l" r="r" t="t"/>
              <a:pathLst>
                <a:path extrusionOk="0" h="7837" w="5225">
                  <a:moveTo>
                    <a:pt x="2612" y="825"/>
                  </a:moveTo>
                  <a:cubicBezTo>
                    <a:pt x="3162" y="825"/>
                    <a:pt x="3575" y="1100"/>
                    <a:pt x="3781" y="1581"/>
                  </a:cubicBezTo>
                  <a:cubicBezTo>
                    <a:pt x="4056" y="2131"/>
                    <a:pt x="4193" y="2887"/>
                    <a:pt x="4193" y="3918"/>
                  </a:cubicBezTo>
                  <a:cubicBezTo>
                    <a:pt x="4193" y="4950"/>
                    <a:pt x="4056" y="5706"/>
                    <a:pt x="3781" y="6256"/>
                  </a:cubicBezTo>
                  <a:cubicBezTo>
                    <a:pt x="3575" y="6737"/>
                    <a:pt x="3162" y="7012"/>
                    <a:pt x="2612" y="7012"/>
                  </a:cubicBezTo>
                  <a:cubicBezTo>
                    <a:pt x="2131" y="7012"/>
                    <a:pt x="1719" y="6737"/>
                    <a:pt x="1444" y="6256"/>
                  </a:cubicBezTo>
                  <a:cubicBezTo>
                    <a:pt x="1169" y="5706"/>
                    <a:pt x="1031" y="4950"/>
                    <a:pt x="1031" y="3918"/>
                  </a:cubicBezTo>
                  <a:cubicBezTo>
                    <a:pt x="1031" y="2887"/>
                    <a:pt x="1169" y="2131"/>
                    <a:pt x="1444" y="1581"/>
                  </a:cubicBezTo>
                  <a:cubicBezTo>
                    <a:pt x="1719" y="1100"/>
                    <a:pt x="2131" y="825"/>
                    <a:pt x="2612" y="825"/>
                  </a:cubicBezTo>
                  <a:close/>
                  <a:moveTo>
                    <a:pt x="2612" y="0"/>
                  </a:moveTo>
                  <a:cubicBezTo>
                    <a:pt x="1788" y="0"/>
                    <a:pt x="1169" y="344"/>
                    <a:pt x="688" y="1031"/>
                  </a:cubicBezTo>
                  <a:cubicBezTo>
                    <a:pt x="275" y="1650"/>
                    <a:pt x="0" y="2612"/>
                    <a:pt x="0" y="3918"/>
                  </a:cubicBezTo>
                  <a:cubicBezTo>
                    <a:pt x="0" y="5156"/>
                    <a:pt x="275" y="6118"/>
                    <a:pt x="688" y="6806"/>
                  </a:cubicBezTo>
                  <a:cubicBezTo>
                    <a:pt x="1169" y="7493"/>
                    <a:pt x="1788" y="7837"/>
                    <a:pt x="2612" y="7837"/>
                  </a:cubicBezTo>
                  <a:cubicBezTo>
                    <a:pt x="3437" y="7837"/>
                    <a:pt x="4125" y="7493"/>
                    <a:pt x="4537" y="6806"/>
                  </a:cubicBezTo>
                  <a:cubicBezTo>
                    <a:pt x="5018" y="6118"/>
                    <a:pt x="5225" y="5156"/>
                    <a:pt x="5225" y="3918"/>
                  </a:cubicBezTo>
                  <a:cubicBezTo>
                    <a:pt x="5225" y="2612"/>
                    <a:pt x="5018" y="1650"/>
                    <a:pt x="4537" y="1031"/>
                  </a:cubicBezTo>
                  <a:cubicBezTo>
                    <a:pt x="4125" y="344"/>
                    <a:pt x="3437" y="0"/>
                    <a:pt x="2612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3"/>
            <p:cNvSpPr/>
            <p:nvPr/>
          </p:nvSpPr>
          <p:spPr>
            <a:xfrm>
              <a:off x="2922400" y="4758975"/>
              <a:ext cx="113425" cy="187350"/>
            </a:xfrm>
            <a:custGeom>
              <a:rect b="b" l="l" r="r" t="t"/>
              <a:pathLst>
                <a:path extrusionOk="0" h="7494" w="4537">
                  <a:moveTo>
                    <a:pt x="1856" y="1"/>
                  </a:moveTo>
                  <a:lnTo>
                    <a:pt x="0" y="345"/>
                  </a:lnTo>
                  <a:lnTo>
                    <a:pt x="0" y="1307"/>
                  </a:lnTo>
                  <a:lnTo>
                    <a:pt x="1856" y="963"/>
                  </a:lnTo>
                  <a:lnTo>
                    <a:pt x="1856" y="6669"/>
                  </a:lnTo>
                  <a:lnTo>
                    <a:pt x="206" y="6669"/>
                  </a:lnTo>
                  <a:lnTo>
                    <a:pt x="206" y="7493"/>
                  </a:lnTo>
                  <a:lnTo>
                    <a:pt x="4537" y="7493"/>
                  </a:lnTo>
                  <a:lnTo>
                    <a:pt x="4537" y="6669"/>
                  </a:lnTo>
                  <a:lnTo>
                    <a:pt x="2818" y="6669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3"/>
            <p:cNvSpPr/>
            <p:nvPr/>
          </p:nvSpPr>
          <p:spPr>
            <a:xfrm>
              <a:off x="3879575" y="4755550"/>
              <a:ext cx="120325" cy="190775"/>
            </a:xfrm>
            <a:custGeom>
              <a:rect b="b" l="l" r="r" t="t"/>
              <a:pathLst>
                <a:path extrusionOk="0" h="7631" w="4813">
                  <a:moveTo>
                    <a:pt x="2201" y="0"/>
                  </a:moveTo>
                  <a:cubicBezTo>
                    <a:pt x="1926" y="0"/>
                    <a:pt x="1582" y="69"/>
                    <a:pt x="1238" y="138"/>
                  </a:cubicBezTo>
                  <a:cubicBezTo>
                    <a:pt x="895" y="207"/>
                    <a:pt x="482" y="344"/>
                    <a:pt x="70" y="482"/>
                  </a:cubicBezTo>
                  <a:lnTo>
                    <a:pt x="70" y="1513"/>
                  </a:lnTo>
                  <a:cubicBezTo>
                    <a:pt x="482" y="1306"/>
                    <a:pt x="895" y="1169"/>
                    <a:pt x="1238" y="1031"/>
                  </a:cubicBezTo>
                  <a:cubicBezTo>
                    <a:pt x="1582" y="894"/>
                    <a:pt x="1926" y="894"/>
                    <a:pt x="2201" y="894"/>
                  </a:cubicBezTo>
                  <a:cubicBezTo>
                    <a:pt x="2682" y="894"/>
                    <a:pt x="3025" y="963"/>
                    <a:pt x="3300" y="1238"/>
                  </a:cubicBezTo>
                  <a:cubicBezTo>
                    <a:pt x="3575" y="1513"/>
                    <a:pt x="3713" y="1856"/>
                    <a:pt x="3713" y="2200"/>
                  </a:cubicBezTo>
                  <a:cubicBezTo>
                    <a:pt x="3713" y="2475"/>
                    <a:pt x="3713" y="2750"/>
                    <a:pt x="3575" y="2956"/>
                  </a:cubicBezTo>
                  <a:cubicBezTo>
                    <a:pt x="3438" y="3231"/>
                    <a:pt x="3163" y="3506"/>
                    <a:pt x="2888" y="3918"/>
                  </a:cubicBezTo>
                  <a:cubicBezTo>
                    <a:pt x="2682" y="4125"/>
                    <a:pt x="2269" y="4537"/>
                    <a:pt x="1582" y="5225"/>
                  </a:cubicBezTo>
                  <a:cubicBezTo>
                    <a:pt x="963" y="5843"/>
                    <a:pt x="413" y="6393"/>
                    <a:pt x="1" y="6806"/>
                  </a:cubicBezTo>
                  <a:lnTo>
                    <a:pt x="1" y="7630"/>
                  </a:lnTo>
                  <a:lnTo>
                    <a:pt x="4813" y="7630"/>
                  </a:lnTo>
                  <a:lnTo>
                    <a:pt x="4813" y="6806"/>
                  </a:lnTo>
                  <a:lnTo>
                    <a:pt x="1238" y="6806"/>
                  </a:lnTo>
                  <a:cubicBezTo>
                    <a:pt x="2063" y="5981"/>
                    <a:pt x="2682" y="5293"/>
                    <a:pt x="3163" y="4881"/>
                  </a:cubicBezTo>
                  <a:cubicBezTo>
                    <a:pt x="3644" y="4400"/>
                    <a:pt x="3850" y="4125"/>
                    <a:pt x="3988" y="3987"/>
                  </a:cubicBezTo>
                  <a:cubicBezTo>
                    <a:pt x="4263" y="3644"/>
                    <a:pt x="4469" y="3300"/>
                    <a:pt x="4607" y="3025"/>
                  </a:cubicBezTo>
                  <a:cubicBezTo>
                    <a:pt x="4675" y="2750"/>
                    <a:pt x="4744" y="2475"/>
                    <a:pt x="4744" y="2131"/>
                  </a:cubicBezTo>
                  <a:cubicBezTo>
                    <a:pt x="4744" y="1513"/>
                    <a:pt x="4538" y="963"/>
                    <a:pt x="4057" y="619"/>
                  </a:cubicBezTo>
                  <a:cubicBezTo>
                    <a:pt x="3575" y="207"/>
                    <a:pt x="2957" y="0"/>
                    <a:pt x="2201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3"/>
            <p:cNvSpPr/>
            <p:nvPr/>
          </p:nvSpPr>
          <p:spPr>
            <a:xfrm>
              <a:off x="4847100" y="4755550"/>
              <a:ext cx="123750" cy="195925"/>
            </a:xfrm>
            <a:custGeom>
              <a:rect b="b" l="l" r="r" t="t"/>
              <a:pathLst>
                <a:path extrusionOk="0" h="7837" w="4950">
                  <a:moveTo>
                    <a:pt x="2269" y="0"/>
                  </a:moveTo>
                  <a:cubicBezTo>
                    <a:pt x="1994" y="0"/>
                    <a:pt x="1650" y="69"/>
                    <a:pt x="1306" y="69"/>
                  </a:cubicBezTo>
                  <a:cubicBezTo>
                    <a:pt x="1031" y="138"/>
                    <a:pt x="619" y="207"/>
                    <a:pt x="275" y="344"/>
                  </a:cubicBezTo>
                  <a:lnTo>
                    <a:pt x="275" y="1238"/>
                  </a:lnTo>
                  <a:cubicBezTo>
                    <a:pt x="619" y="1100"/>
                    <a:pt x="963" y="1031"/>
                    <a:pt x="1306" y="963"/>
                  </a:cubicBezTo>
                  <a:cubicBezTo>
                    <a:pt x="1650" y="894"/>
                    <a:pt x="1925" y="894"/>
                    <a:pt x="2200" y="894"/>
                  </a:cubicBezTo>
                  <a:cubicBezTo>
                    <a:pt x="2681" y="894"/>
                    <a:pt x="3094" y="963"/>
                    <a:pt x="3369" y="1169"/>
                  </a:cubicBezTo>
                  <a:cubicBezTo>
                    <a:pt x="3643" y="1375"/>
                    <a:pt x="3781" y="1650"/>
                    <a:pt x="3781" y="2063"/>
                  </a:cubicBezTo>
                  <a:cubicBezTo>
                    <a:pt x="3781" y="2475"/>
                    <a:pt x="3643" y="2750"/>
                    <a:pt x="3369" y="2956"/>
                  </a:cubicBezTo>
                  <a:cubicBezTo>
                    <a:pt x="3094" y="3162"/>
                    <a:pt x="2750" y="3231"/>
                    <a:pt x="2269" y="3231"/>
                  </a:cubicBezTo>
                  <a:lnTo>
                    <a:pt x="1306" y="3231"/>
                  </a:lnTo>
                  <a:lnTo>
                    <a:pt x="1306" y="4056"/>
                  </a:lnTo>
                  <a:lnTo>
                    <a:pt x="2200" y="4056"/>
                  </a:lnTo>
                  <a:cubicBezTo>
                    <a:pt x="2750" y="4056"/>
                    <a:pt x="3162" y="4193"/>
                    <a:pt x="3506" y="4468"/>
                  </a:cubicBezTo>
                  <a:cubicBezTo>
                    <a:pt x="3781" y="4675"/>
                    <a:pt x="3987" y="5018"/>
                    <a:pt x="3987" y="5499"/>
                  </a:cubicBezTo>
                  <a:cubicBezTo>
                    <a:pt x="3987" y="5981"/>
                    <a:pt x="3781" y="6324"/>
                    <a:pt x="3437" y="6599"/>
                  </a:cubicBezTo>
                  <a:cubicBezTo>
                    <a:pt x="3162" y="6806"/>
                    <a:pt x="2612" y="6943"/>
                    <a:pt x="1994" y="6943"/>
                  </a:cubicBezTo>
                  <a:cubicBezTo>
                    <a:pt x="1650" y="6943"/>
                    <a:pt x="1306" y="6943"/>
                    <a:pt x="963" y="6806"/>
                  </a:cubicBezTo>
                  <a:cubicBezTo>
                    <a:pt x="619" y="6737"/>
                    <a:pt x="344" y="6599"/>
                    <a:pt x="0" y="6462"/>
                  </a:cubicBezTo>
                  <a:lnTo>
                    <a:pt x="0" y="7424"/>
                  </a:lnTo>
                  <a:cubicBezTo>
                    <a:pt x="413" y="7562"/>
                    <a:pt x="756" y="7630"/>
                    <a:pt x="1031" y="7699"/>
                  </a:cubicBezTo>
                  <a:cubicBezTo>
                    <a:pt x="1375" y="7768"/>
                    <a:pt x="1719" y="7837"/>
                    <a:pt x="2062" y="7837"/>
                  </a:cubicBezTo>
                  <a:cubicBezTo>
                    <a:pt x="2956" y="7837"/>
                    <a:pt x="3712" y="7630"/>
                    <a:pt x="4193" y="7218"/>
                  </a:cubicBezTo>
                  <a:cubicBezTo>
                    <a:pt x="4743" y="6806"/>
                    <a:pt x="4950" y="6256"/>
                    <a:pt x="4950" y="5499"/>
                  </a:cubicBezTo>
                  <a:cubicBezTo>
                    <a:pt x="4950" y="5018"/>
                    <a:pt x="4812" y="4606"/>
                    <a:pt x="4537" y="4262"/>
                  </a:cubicBezTo>
                  <a:cubicBezTo>
                    <a:pt x="4262" y="3918"/>
                    <a:pt x="3918" y="3712"/>
                    <a:pt x="3437" y="3644"/>
                  </a:cubicBezTo>
                  <a:cubicBezTo>
                    <a:pt x="3850" y="3506"/>
                    <a:pt x="4193" y="3300"/>
                    <a:pt x="4468" y="3025"/>
                  </a:cubicBezTo>
                  <a:cubicBezTo>
                    <a:pt x="4675" y="2750"/>
                    <a:pt x="4812" y="2406"/>
                    <a:pt x="4812" y="1994"/>
                  </a:cubicBezTo>
                  <a:cubicBezTo>
                    <a:pt x="4812" y="1375"/>
                    <a:pt x="4606" y="894"/>
                    <a:pt x="4125" y="550"/>
                  </a:cubicBezTo>
                  <a:cubicBezTo>
                    <a:pt x="3643" y="207"/>
                    <a:pt x="3094" y="0"/>
                    <a:pt x="2269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3"/>
            <p:cNvSpPr/>
            <p:nvPr/>
          </p:nvSpPr>
          <p:spPr>
            <a:xfrm>
              <a:off x="5807725" y="4758975"/>
              <a:ext cx="137500" cy="187350"/>
            </a:xfrm>
            <a:custGeom>
              <a:rect b="b" l="l" r="r" t="t"/>
              <a:pathLst>
                <a:path extrusionOk="0" h="7494" w="5500">
                  <a:moveTo>
                    <a:pt x="3369" y="894"/>
                  </a:moveTo>
                  <a:lnTo>
                    <a:pt x="3369" y="4881"/>
                  </a:lnTo>
                  <a:lnTo>
                    <a:pt x="826" y="4881"/>
                  </a:lnTo>
                  <a:lnTo>
                    <a:pt x="3369" y="894"/>
                  </a:lnTo>
                  <a:close/>
                  <a:moveTo>
                    <a:pt x="3094" y="1"/>
                  </a:moveTo>
                  <a:lnTo>
                    <a:pt x="1" y="4744"/>
                  </a:lnTo>
                  <a:lnTo>
                    <a:pt x="1" y="5775"/>
                  </a:lnTo>
                  <a:lnTo>
                    <a:pt x="3369" y="5775"/>
                  </a:lnTo>
                  <a:lnTo>
                    <a:pt x="3369" y="7493"/>
                  </a:lnTo>
                  <a:lnTo>
                    <a:pt x="4400" y="7493"/>
                  </a:lnTo>
                  <a:lnTo>
                    <a:pt x="4400" y="5775"/>
                  </a:lnTo>
                  <a:lnTo>
                    <a:pt x="5500" y="5775"/>
                  </a:lnTo>
                  <a:lnTo>
                    <a:pt x="5500" y="4881"/>
                  </a:lnTo>
                  <a:lnTo>
                    <a:pt x="4400" y="4881"/>
                  </a:lnTo>
                  <a:lnTo>
                    <a:pt x="4400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3"/>
            <p:cNvSpPr/>
            <p:nvPr/>
          </p:nvSpPr>
          <p:spPr>
            <a:xfrm>
              <a:off x="6782100" y="4758975"/>
              <a:ext cx="120325" cy="192500"/>
            </a:xfrm>
            <a:custGeom>
              <a:rect b="b" l="l" r="r" t="t"/>
              <a:pathLst>
                <a:path extrusionOk="0" h="7700" w="4813">
                  <a:moveTo>
                    <a:pt x="276" y="1"/>
                  </a:moveTo>
                  <a:lnTo>
                    <a:pt x="276" y="3781"/>
                  </a:lnTo>
                  <a:cubicBezTo>
                    <a:pt x="551" y="3644"/>
                    <a:pt x="826" y="3575"/>
                    <a:pt x="1101" y="3507"/>
                  </a:cubicBezTo>
                  <a:cubicBezTo>
                    <a:pt x="1376" y="3438"/>
                    <a:pt x="1651" y="3438"/>
                    <a:pt x="1926" y="3438"/>
                  </a:cubicBezTo>
                  <a:cubicBezTo>
                    <a:pt x="2544" y="3438"/>
                    <a:pt x="2957" y="3575"/>
                    <a:pt x="3300" y="3850"/>
                  </a:cubicBezTo>
                  <a:cubicBezTo>
                    <a:pt x="3644" y="4194"/>
                    <a:pt x="3850" y="4606"/>
                    <a:pt x="3850" y="5088"/>
                  </a:cubicBezTo>
                  <a:cubicBezTo>
                    <a:pt x="3850" y="5637"/>
                    <a:pt x="3644" y="6050"/>
                    <a:pt x="3300" y="6394"/>
                  </a:cubicBezTo>
                  <a:cubicBezTo>
                    <a:pt x="2957" y="6669"/>
                    <a:pt x="2544" y="6806"/>
                    <a:pt x="1926" y="6806"/>
                  </a:cubicBezTo>
                  <a:cubicBezTo>
                    <a:pt x="1582" y="6806"/>
                    <a:pt x="1238" y="6806"/>
                    <a:pt x="895" y="6669"/>
                  </a:cubicBezTo>
                  <a:cubicBezTo>
                    <a:pt x="620" y="6600"/>
                    <a:pt x="276" y="6462"/>
                    <a:pt x="1" y="6325"/>
                  </a:cubicBezTo>
                  <a:lnTo>
                    <a:pt x="1" y="7356"/>
                  </a:lnTo>
                  <a:cubicBezTo>
                    <a:pt x="345" y="7425"/>
                    <a:pt x="688" y="7562"/>
                    <a:pt x="963" y="7562"/>
                  </a:cubicBezTo>
                  <a:cubicBezTo>
                    <a:pt x="1307" y="7631"/>
                    <a:pt x="1651" y="7700"/>
                    <a:pt x="1926" y="7700"/>
                  </a:cubicBezTo>
                  <a:cubicBezTo>
                    <a:pt x="2888" y="7700"/>
                    <a:pt x="3575" y="7425"/>
                    <a:pt x="4057" y="7012"/>
                  </a:cubicBezTo>
                  <a:cubicBezTo>
                    <a:pt x="4606" y="6531"/>
                    <a:pt x="4813" y="5912"/>
                    <a:pt x="4813" y="5088"/>
                  </a:cubicBezTo>
                  <a:cubicBezTo>
                    <a:pt x="4813" y="4331"/>
                    <a:pt x="4606" y="3713"/>
                    <a:pt x="4125" y="3232"/>
                  </a:cubicBezTo>
                  <a:cubicBezTo>
                    <a:pt x="3575" y="2819"/>
                    <a:pt x="2957" y="2544"/>
                    <a:pt x="2132" y="2544"/>
                  </a:cubicBezTo>
                  <a:cubicBezTo>
                    <a:pt x="1926" y="2544"/>
                    <a:pt x="1788" y="2544"/>
                    <a:pt x="1651" y="2613"/>
                  </a:cubicBezTo>
                  <a:cubicBezTo>
                    <a:pt x="1513" y="2613"/>
                    <a:pt x="1376" y="2682"/>
                    <a:pt x="1238" y="2682"/>
                  </a:cubicBezTo>
                  <a:lnTo>
                    <a:pt x="1238" y="894"/>
                  </a:lnTo>
                  <a:lnTo>
                    <a:pt x="4263" y="894"/>
                  </a:lnTo>
                  <a:lnTo>
                    <a:pt x="4263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3"/>
            <p:cNvSpPr/>
            <p:nvPr/>
          </p:nvSpPr>
          <p:spPr>
            <a:xfrm>
              <a:off x="7141275" y="4758975"/>
              <a:ext cx="122025" cy="192500"/>
            </a:xfrm>
            <a:custGeom>
              <a:rect b="b" l="l" r="r" t="t"/>
              <a:pathLst>
                <a:path extrusionOk="0" h="7700" w="4881">
                  <a:moveTo>
                    <a:pt x="344" y="1"/>
                  </a:moveTo>
                  <a:lnTo>
                    <a:pt x="344" y="3781"/>
                  </a:lnTo>
                  <a:cubicBezTo>
                    <a:pt x="619" y="3644"/>
                    <a:pt x="894" y="3575"/>
                    <a:pt x="1169" y="3507"/>
                  </a:cubicBezTo>
                  <a:cubicBezTo>
                    <a:pt x="1444" y="3438"/>
                    <a:pt x="1719" y="3438"/>
                    <a:pt x="1994" y="3438"/>
                  </a:cubicBezTo>
                  <a:cubicBezTo>
                    <a:pt x="2544" y="3438"/>
                    <a:pt x="3025" y="3575"/>
                    <a:pt x="3369" y="3850"/>
                  </a:cubicBezTo>
                  <a:cubicBezTo>
                    <a:pt x="3712" y="4194"/>
                    <a:pt x="3850" y="4606"/>
                    <a:pt x="3850" y="5088"/>
                  </a:cubicBezTo>
                  <a:cubicBezTo>
                    <a:pt x="3850" y="5637"/>
                    <a:pt x="3712" y="6050"/>
                    <a:pt x="3369" y="6394"/>
                  </a:cubicBezTo>
                  <a:cubicBezTo>
                    <a:pt x="3025" y="6669"/>
                    <a:pt x="2544" y="6806"/>
                    <a:pt x="1994" y="6806"/>
                  </a:cubicBezTo>
                  <a:cubicBezTo>
                    <a:pt x="1581" y="6806"/>
                    <a:pt x="1238" y="6806"/>
                    <a:pt x="963" y="6669"/>
                  </a:cubicBezTo>
                  <a:cubicBezTo>
                    <a:pt x="619" y="6600"/>
                    <a:pt x="344" y="6462"/>
                    <a:pt x="0" y="6325"/>
                  </a:cubicBezTo>
                  <a:lnTo>
                    <a:pt x="0" y="7356"/>
                  </a:lnTo>
                  <a:cubicBezTo>
                    <a:pt x="344" y="7425"/>
                    <a:pt x="688" y="7562"/>
                    <a:pt x="1032" y="7562"/>
                  </a:cubicBezTo>
                  <a:cubicBezTo>
                    <a:pt x="1375" y="7631"/>
                    <a:pt x="1650" y="7700"/>
                    <a:pt x="1994" y="7700"/>
                  </a:cubicBezTo>
                  <a:cubicBezTo>
                    <a:pt x="2888" y="7700"/>
                    <a:pt x="3644" y="7425"/>
                    <a:pt x="4125" y="7012"/>
                  </a:cubicBezTo>
                  <a:cubicBezTo>
                    <a:pt x="4606" y="6531"/>
                    <a:pt x="4881" y="5912"/>
                    <a:pt x="4881" y="5088"/>
                  </a:cubicBezTo>
                  <a:cubicBezTo>
                    <a:pt x="4881" y="4331"/>
                    <a:pt x="4606" y="3713"/>
                    <a:pt x="4125" y="3232"/>
                  </a:cubicBezTo>
                  <a:cubicBezTo>
                    <a:pt x="3644" y="2819"/>
                    <a:pt x="2956" y="2544"/>
                    <a:pt x="2131" y="2544"/>
                  </a:cubicBezTo>
                  <a:cubicBezTo>
                    <a:pt x="1994" y="2544"/>
                    <a:pt x="1856" y="2544"/>
                    <a:pt x="1719" y="2613"/>
                  </a:cubicBezTo>
                  <a:cubicBezTo>
                    <a:pt x="1581" y="2613"/>
                    <a:pt x="1444" y="2682"/>
                    <a:pt x="1238" y="2682"/>
                  </a:cubicBezTo>
                  <a:lnTo>
                    <a:pt x="1238" y="894"/>
                  </a:lnTo>
                  <a:lnTo>
                    <a:pt x="4331" y="894"/>
                  </a:lnTo>
                  <a:lnTo>
                    <a:pt x="43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3"/>
            <p:cNvSpPr/>
            <p:nvPr/>
          </p:nvSpPr>
          <p:spPr>
            <a:xfrm>
              <a:off x="7313125" y="4915375"/>
              <a:ext cx="27525" cy="30950"/>
            </a:xfrm>
            <a:custGeom>
              <a:rect b="b" l="l" r="r" t="t"/>
              <a:pathLst>
                <a:path extrusionOk="0" h="1238" w="1101">
                  <a:moveTo>
                    <a:pt x="0" y="0"/>
                  </a:moveTo>
                  <a:lnTo>
                    <a:pt x="0" y="1237"/>
                  </a:lnTo>
                  <a:lnTo>
                    <a:pt x="1100" y="1237"/>
                  </a:lnTo>
                  <a:lnTo>
                    <a:pt x="1100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3"/>
            <p:cNvSpPr/>
            <p:nvPr/>
          </p:nvSpPr>
          <p:spPr>
            <a:xfrm>
              <a:off x="7387025" y="4758975"/>
              <a:ext cx="122025" cy="192500"/>
            </a:xfrm>
            <a:custGeom>
              <a:rect b="b" l="l" r="r" t="t"/>
              <a:pathLst>
                <a:path extrusionOk="0" h="7700" w="4881">
                  <a:moveTo>
                    <a:pt x="344" y="1"/>
                  </a:moveTo>
                  <a:lnTo>
                    <a:pt x="344" y="3781"/>
                  </a:lnTo>
                  <a:cubicBezTo>
                    <a:pt x="619" y="3644"/>
                    <a:pt x="894" y="3575"/>
                    <a:pt x="1169" y="3507"/>
                  </a:cubicBezTo>
                  <a:cubicBezTo>
                    <a:pt x="1444" y="3438"/>
                    <a:pt x="1719" y="3438"/>
                    <a:pt x="1994" y="3438"/>
                  </a:cubicBezTo>
                  <a:cubicBezTo>
                    <a:pt x="2544" y="3438"/>
                    <a:pt x="3025" y="3575"/>
                    <a:pt x="3368" y="3850"/>
                  </a:cubicBezTo>
                  <a:cubicBezTo>
                    <a:pt x="3712" y="4194"/>
                    <a:pt x="3850" y="4606"/>
                    <a:pt x="3850" y="5088"/>
                  </a:cubicBezTo>
                  <a:cubicBezTo>
                    <a:pt x="3850" y="5637"/>
                    <a:pt x="3712" y="6050"/>
                    <a:pt x="3368" y="6394"/>
                  </a:cubicBezTo>
                  <a:cubicBezTo>
                    <a:pt x="3025" y="6669"/>
                    <a:pt x="2544" y="6806"/>
                    <a:pt x="1994" y="6806"/>
                  </a:cubicBezTo>
                  <a:cubicBezTo>
                    <a:pt x="1650" y="6806"/>
                    <a:pt x="1306" y="6806"/>
                    <a:pt x="963" y="6669"/>
                  </a:cubicBezTo>
                  <a:cubicBezTo>
                    <a:pt x="619" y="6600"/>
                    <a:pt x="344" y="6462"/>
                    <a:pt x="0" y="6325"/>
                  </a:cubicBezTo>
                  <a:lnTo>
                    <a:pt x="0" y="7356"/>
                  </a:lnTo>
                  <a:cubicBezTo>
                    <a:pt x="413" y="7425"/>
                    <a:pt x="688" y="7562"/>
                    <a:pt x="1031" y="7562"/>
                  </a:cubicBezTo>
                  <a:cubicBezTo>
                    <a:pt x="1375" y="7631"/>
                    <a:pt x="1719" y="7700"/>
                    <a:pt x="1994" y="7700"/>
                  </a:cubicBezTo>
                  <a:cubicBezTo>
                    <a:pt x="2956" y="7700"/>
                    <a:pt x="3643" y="7425"/>
                    <a:pt x="4125" y="7012"/>
                  </a:cubicBezTo>
                  <a:cubicBezTo>
                    <a:pt x="4675" y="6531"/>
                    <a:pt x="4881" y="5912"/>
                    <a:pt x="4881" y="5088"/>
                  </a:cubicBezTo>
                  <a:cubicBezTo>
                    <a:pt x="4881" y="4331"/>
                    <a:pt x="4675" y="3713"/>
                    <a:pt x="4193" y="3232"/>
                  </a:cubicBezTo>
                  <a:cubicBezTo>
                    <a:pt x="3643" y="2819"/>
                    <a:pt x="3025" y="2544"/>
                    <a:pt x="2200" y="2544"/>
                  </a:cubicBezTo>
                  <a:cubicBezTo>
                    <a:pt x="1994" y="2544"/>
                    <a:pt x="1856" y="2544"/>
                    <a:pt x="1719" y="2613"/>
                  </a:cubicBezTo>
                  <a:cubicBezTo>
                    <a:pt x="1581" y="2613"/>
                    <a:pt x="1444" y="2682"/>
                    <a:pt x="1306" y="2682"/>
                  </a:cubicBezTo>
                  <a:lnTo>
                    <a:pt x="1306" y="894"/>
                  </a:lnTo>
                  <a:lnTo>
                    <a:pt x="4331" y="894"/>
                  </a:lnTo>
                  <a:lnTo>
                    <a:pt x="43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3"/>
            <p:cNvSpPr/>
            <p:nvPr/>
          </p:nvSpPr>
          <p:spPr>
            <a:xfrm>
              <a:off x="1526975" y="4530425"/>
              <a:ext cx="5799925" cy="25"/>
            </a:xfrm>
            <a:custGeom>
              <a:rect b="b" l="l" r="r" t="t"/>
              <a:pathLst>
                <a:path extrusionOk="0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3"/>
            <p:cNvSpPr/>
            <p:nvPr/>
          </p:nvSpPr>
          <p:spPr>
            <a:xfrm>
              <a:off x="1526975" y="4530425"/>
              <a:ext cx="5799925" cy="25"/>
            </a:xfrm>
            <a:custGeom>
              <a:rect b="b" l="l" r="r" t="t"/>
              <a:pathLst>
                <a:path extrusionOk="0" fill="none" h="1" w="231997">
                  <a:moveTo>
                    <a:pt x="1" y="1"/>
                  </a:moveTo>
                  <a:lnTo>
                    <a:pt x="231996" y="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1428" name="Google Shape;1428;p33"/>
          <p:cNvGraphicFramePr/>
          <p:nvPr/>
        </p:nvGraphicFramePr>
        <p:xfrm>
          <a:off x="4849950" y="2482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{10C6975D-C22D-4650-A319-1AEF19B180AA}</a:tableStyleId>
              </a:tblPr>
              <a:tblGrid>
                <a:gridCol w="2250850"/>
                <a:gridCol w="1938125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Model Description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Best Validation RMSE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/>
                        <a:t>Best Model (above)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110.2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/>
                        <a:t>Use </a:t>
                      </a:r>
                      <a:r>
                        <a:rPr lang="en-GB"/>
                        <a:t>2048 Dense Units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111.5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/>
                        <a:t>Use 5 Input Images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112.2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Use onehot station IDs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110.9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pSp>
        <p:nvGrpSpPr>
          <p:cNvPr id="1429" name="Google Shape;1429;p33"/>
          <p:cNvGrpSpPr/>
          <p:nvPr/>
        </p:nvGrpSpPr>
        <p:grpSpPr>
          <a:xfrm>
            <a:off x="825227" y="3058440"/>
            <a:ext cx="1892454" cy="4978672"/>
            <a:chOff x="418550" y="593400"/>
            <a:chExt cx="7090500" cy="13768450"/>
          </a:xfrm>
        </p:grpSpPr>
        <p:sp>
          <p:nvSpPr>
            <p:cNvPr id="1430" name="Google Shape;1430;p33"/>
            <p:cNvSpPr/>
            <p:nvPr/>
          </p:nvSpPr>
          <p:spPr>
            <a:xfrm>
              <a:off x="990800" y="4530425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3"/>
            <p:cNvSpPr/>
            <p:nvPr/>
          </p:nvSpPr>
          <p:spPr>
            <a:xfrm>
              <a:off x="990800" y="4530425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3"/>
            <p:cNvSpPr/>
            <p:nvPr/>
          </p:nvSpPr>
          <p:spPr>
            <a:xfrm>
              <a:off x="990800" y="3983950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3"/>
            <p:cNvSpPr/>
            <p:nvPr/>
          </p:nvSpPr>
          <p:spPr>
            <a:xfrm>
              <a:off x="990800" y="3983950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3"/>
            <p:cNvSpPr/>
            <p:nvPr/>
          </p:nvSpPr>
          <p:spPr>
            <a:xfrm>
              <a:off x="990800" y="3437475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3"/>
            <p:cNvSpPr/>
            <p:nvPr/>
          </p:nvSpPr>
          <p:spPr>
            <a:xfrm>
              <a:off x="990800" y="3437475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3"/>
            <p:cNvSpPr/>
            <p:nvPr/>
          </p:nvSpPr>
          <p:spPr>
            <a:xfrm>
              <a:off x="990800" y="2891000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3"/>
            <p:cNvSpPr/>
            <p:nvPr/>
          </p:nvSpPr>
          <p:spPr>
            <a:xfrm>
              <a:off x="990800" y="2891000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3"/>
            <p:cNvSpPr/>
            <p:nvPr/>
          </p:nvSpPr>
          <p:spPr>
            <a:xfrm>
              <a:off x="990800" y="2346250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3"/>
            <p:cNvSpPr/>
            <p:nvPr/>
          </p:nvSpPr>
          <p:spPr>
            <a:xfrm>
              <a:off x="990800" y="2346250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3"/>
            <p:cNvSpPr/>
            <p:nvPr/>
          </p:nvSpPr>
          <p:spPr>
            <a:xfrm>
              <a:off x="990800" y="1799775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3"/>
            <p:cNvSpPr/>
            <p:nvPr/>
          </p:nvSpPr>
          <p:spPr>
            <a:xfrm>
              <a:off x="990800" y="1799775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3"/>
            <p:cNvSpPr/>
            <p:nvPr/>
          </p:nvSpPr>
          <p:spPr>
            <a:xfrm>
              <a:off x="990800" y="1253300"/>
              <a:ext cx="106575" cy="25"/>
            </a:xfrm>
            <a:custGeom>
              <a:rect b="b" l="l" r="r" t="t"/>
              <a:pathLst>
                <a:path extrusionOk="0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3"/>
            <p:cNvSpPr/>
            <p:nvPr/>
          </p:nvSpPr>
          <p:spPr>
            <a:xfrm>
              <a:off x="990800" y="1253300"/>
              <a:ext cx="106575" cy="25"/>
            </a:xfrm>
            <a:custGeom>
              <a:rect b="b" l="l" r="r" t="t"/>
              <a:pathLst>
                <a:path extrusionOk="0" fill="none" h="1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3"/>
            <p:cNvSpPr/>
            <p:nvPr/>
          </p:nvSpPr>
          <p:spPr>
            <a:xfrm>
              <a:off x="990800" y="706825"/>
              <a:ext cx="106575" cy="0"/>
            </a:xfrm>
            <a:custGeom>
              <a:rect b="b" l="l" r="r" t="t"/>
              <a:pathLst>
                <a:path extrusionOk="0" h="0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3"/>
            <p:cNvSpPr/>
            <p:nvPr/>
          </p:nvSpPr>
          <p:spPr>
            <a:xfrm>
              <a:off x="990800" y="706825"/>
              <a:ext cx="106575" cy="0"/>
            </a:xfrm>
            <a:custGeom>
              <a:rect b="b" l="l" r="r" t="t"/>
              <a:pathLst>
                <a:path extrusionOk="0" fill="none" h="0" w="4263">
                  <a:moveTo>
                    <a:pt x="4263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3"/>
            <p:cNvSpPr/>
            <p:nvPr/>
          </p:nvSpPr>
          <p:spPr>
            <a:xfrm>
              <a:off x="569775" y="4417000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544" y="757"/>
                  </a:moveTo>
                  <a:cubicBezTo>
                    <a:pt x="3025" y="757"/>
                    <a:pt x="3369" y="963"/>
                    <a:pt x="3644" y="1238"/>
                  </a:cubicBezTo>
                  <a:cubicBezTo>
                    <a:pt x="3919" y="1582"/>
                    <a:pt x="4056" y="1994"/>
                    <a:pt x="4056" y="2544"/>
                  </a:cubicBezTo>
                  <a:cubicBezTo>
                    <a:pt x="4056" y="3094"/>
                    <a:pt x="3919" y="3506"/>
                    <a:pt x="3644" y="3850"/>
                  </a:cubicBezTo>
                  <a:cubicBezTo>
                    <a:pt x="3369" y="4125"/>
                    <a:pt x="3025" y="4263"/>
                    <a:pt x="2544" y="4263"/>
                  </a:cubicBezTo>
                  <a:cubicBezTo>
                    <a:pt x="2063" y="4263"/>
                    <a:pt x="1719" y="4125"/>
                    <a:pt x="1444" y="3850"/>
                  </a:cubicBezTo>
                  <a:cubicBezTo>
                    <a:pt x="1169" y="3506"/>
                    <a:pt x="1032" y="3094"/>
                    <a:pt x="1032" y="2544"/>
                  </a:cubicBezTo>
                  <a:cubicBezTo>
                    <a:pt x="1032" y="1994"/>
                    <a:pt x="1169" y="1582"/>
                    <a:pt x="1444" y="1238"/>
                  </a:cubicBezTo>
                  <a:cubicBezTo>
                    <a:pt x="1719" y="963"/>
                    <a:pt x="2063" y="757"/>
                    <a:pt x="2544" y="757"/>
                  </a:cubicBezTo>
                  <a:close/>
                  <a:moveTo>
                    <a:pt x="2544" y="1"/>
                  </a:moveTo>
                  <a:cubicBezTo>
                    <a:pt x="1788" y="1"/>
                    <a:pt x="1169" y="207"/>
                    <a:pt x="688" y="688"/>
                  </a:cubicBezTo>
                  <a:cubicBezTo>
                    <a:pt x="276" y="1169"/>
                    <a:pt x="1" y="1788"/>
                    <a:pt x="1" y="2544"/>
                  </a:cubicBezTo>
                  <a:cubicBezTo>
                    <a:pt x="1" y="3300"/>
                    <a:pt x="276" y="3919"/>
                    <a:pt x="688" y="4400"/>
                  </a:cubicBezTo>
                  <a:cubicBezTo>
                    <a:pt x="1101" y="4881"/>
                    <a:pt x="1719" y="5087"/>
                    <a:pt x="2475" y="5087"/>
                  </a:cubicBezTo>
                  <a:cubicBezTo>
                    <a:pt x="2819" y="5087"/>
                    <a:pt x="3163" y="5019"/>
                    <a:pt x="3438" y="4881"/>
                  </a:cubicBezTo>
                  <a:cubicBezTo>
                    <a:pt x="3781" y="4675"/>
                    <a:pt x="3988" y="4469"/>
                    <a:pt x="4194" y="4194"/>
                  </a:cubicBezTo>
                  <a:lnTo>
                    <a:pt x="4194" y="4194"/>
                  </a:lnTo>
                  <a:cubicBezTo>
                    <a:pt x="4125" y="5087"/>
                    <a:pt x="3919" y="5775"/>
                    <a:pt x="3575" y="6256"/>
                  </a:cubicBezTo>
                  <a:cubicBezTo>
                    <a:pt x="3231" y="6668"/>
                    <a:pt x="2750" y="6943"/>
                    <a:pt x="2063" y="6943"/>
                  </a:cubicBezTo>
                  <a:cubicBezTo>
                    <a:pt x="1788" y="6943"/>
                    <a:pt x="1582" y="6875"/>
                    <a:pt x="1307" y="6806"/>
                  </a:cubicBezTo>
                  <a:cubicBezTo>
                    <a:pt x="1032" y="6737"/>
                    <a:pt x="757" y="6668"/>
                    <a:pt x="482" y="6531"/>
                  </a:cubicBezTo>
                  <a:lnTo>
                    <a:pt x="482" y="7493"/>
                  </a:lnTo>
                  <a:cubicBezTo>
                    <a:pt x="826" y="7562"/>
                    <a:pt x="1101" y="7631"/>
                    <a:pt x="1307" y="7700"/>
                  </a:cubicBezTo>
                  <a:cubicBezTo>
                    <a:pt x="1582" y="7768"/>
                    <a:pt x="1857" y="7768"/>
                    <a:pt x="2132" y="7768"/>
                  </a:cubicBezTo>
                  <a:cubicBezTo>
                    <a:pt x="3025" y="7768"/>
                    <a:pt x="3781" y="7425"/>
                    <a:pt x="4400" y="6737"/>
                  </a:cubicBezTo>
                  <a:cubicBezTo>
                    <a:pt x="4950" y="5981"/>
                    <a:pt x="5225" y="5087"/>
                    <a:pt x="5225" y="3850"/>
                  </a:cubicBezTo>
                  <a:cubicBezTo>
                    <a:pt x="5225" y="2613"/>
                    <a:pt x="5019" y="1650"/>
                    <a:pt x="4538" y="963"/>
                  </a:cubicBezTo>
                  <a:cubicBezTo>
                    <a:pt x="4056" y="344"/>
                    <a:pt x="3438" y="1"/>
                    <a:pt x="2544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3"/>
            <p:cNvSpPr/>
            <p:nvPr/>
          </p:nvSpPr>
          <p:spPr>
            <a:xfrm>
              <a:off x="734750" y="4417000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613" y="757"/>
                  </a:moveTo>
                  <a:cubicBezTo>
                    <a:pt x="3163" y="757"/>
                    <a:pt x="3575" y="1032"/>
                    <a:pt x="3781" y="1582"/>
                  </a:cubicBezTo>
                  <a:cubicBezTo>
                    <a:pt x="4056" y="2063"/>
                    <a:pt x="4194" y="2819"/>
                    <a:pt x="4194" y="3850"/>
                  </a:cubicBezTo>
                  <a:cubicBezTo>
                    <a:pt x="4194" y="4881"/>
                    <a:pt x="4056" y="5706"/>
                    <a:pt x="3781" y="6187"/>
                  </a:cubicBezTo>
                  <a:cubicBezTo>
                    <a:pt x="3575" y="6737"/>
                    <a:pt x="3163" y="6943"/>
                    <a:pt x="2613" y="6943"/>
                  </a:cubicBezTo>
                  <a:cubicBezTo>
                    <a:pt x="2132" y="6943"/>
                    <a:pt x="1719" y="6737"/>
                    <a:pt x="1444" y="6187"/>
                  </a:cubicBezTo>
                  <a:cubicBezTo>
                    <a:pt x="1169" y="5706"/>
                    <a:pt x="1032" y="4881"/>
                    <a:pt x="1032" y="3850"/>
                  </a:cubicBezTo>
                  <a:cubicBezTo>
                    <a:pt x="1032" y="2819"/>
                    <a:pt x="1169" y="2063"/>
                    <a:pt x="1444" y="1582"/>
                  </a:cubicBezTo>
                  <a:cubicBezTo>
                    <a:pt x="1719" y="1032"/>
                    <a:pt x="2132" y="757"/>
                    <a:pt x="2613" y="757"/>
                  </a:cubicBezTo>
                  <a:close/>
                  <a:moveTo>
                    <a:pt x="2613" y="1"/>
                  </a:moveTo>
                  <a:cubicBezTo>
                    <a:pt x="1788" y="1"/>
                    <a:pt x="1169" y="344"/>
                    <a:pt x="688" y="963"/>
                  </a:cubicBezTo>
                  <a:cubicBezTo>
                    <a:pt x="276" y="1650"/>
                    <a:pt x="1" y="2613"/>
                    <a:pt x="1" y="3850"/>
                  </a:cubicBezTo>
                  <a:cubicBezTo>
                    <a:pt x="1" y="5156"/>
                    <a:pt x="276" y="6119"/>
                    <a:pt x="688" y="6806"/>
                  </a:cubicBezTo>
                  <a:cubicBezTo>
                    <a:pt x="1169" y="7425"/>
                    <a:pt x="1788" y="7768"/>
                    <a:pt x="2613" y="7768"/>
                  </a:cubicBezTo>
                  <a:cubicBezTo>
                    <a:pt x="3438" y="7768"/>
                    <a:pt x="4125" y="7425"/>
                    <a:pt x="4538" y="6806"/>
                  </a:cubicBezTo>
                  <a:cubicBezTo>
                    <a:pt x="5019" y="6119"/>
                    <a:pt x="5225" y="5156"/>
                    <a:pt x="5225" y="3850"/>
                  </a:cubicBezTo>
                  <a:cubicBezTo>
                    <a:pt x="5225" y="2613"/>
                    <a:pt x="5019" y="1650"/>
                    <a:pt x="4538" y="963"/>
                  </a:cubicBezTo>
                  <a:cubicBezTo>
                    <a:pt x="4125" y="344"/>
                    <a:pt x="3438" y="1"/>
                    <a:pt x="2613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3"/>
            <p:cNvSpPr/>
            <p:nvPr/>
          </p:nvSpPr>
          <p:spPr>
            <a:xfrm>
              <a:off x="569775" y="3870525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544" y="826"/>
                  </a:moveTo>
                  <a:cubicBezTo>
                    <a:pt x="3025" y="826"/>
                    <a:pt x="3369" y="963"/>
                    <a:pt x="3644" y="1238"/>
                  </a:cubicBezTo>
                  <a:cubicBezTo>
                    <a:pt x="3919" y="1582"/>
                    <a:pt x="4056" y="1994"/>
                    <a:pt x="4056" y="2544"/>
                  </a:cubicBezTo>
                  <a:cubicBezTo>
                    <a:pt x="4056" y="3094"/>
                    <a:pt x="3919" y="3506"/>
                    <a:pt x="3644" y="3850"/>
                  </a:cubicBezTo>
                  <a:cubicBezTo>
                    <a:pt x="3369" y="4125"/>
                    <a:pt x="3025" y="4331"/>
                    <a:pt x="2544" y="4331"/>
                  </a:cubicBezTo>
                  <a:cubicBezTo>
                    <a:pt x="2063" y="4331"/>
                    <a:pt x="1719" y="4125"/>
                    <a:pt x="1444" y="3850"/>
                  </a:cubicBezTo>
                  <a:cubicBezTo>
                    <a:pt x="1169" y="3506"/>
                    <a:pt x="1032" y="3094"/>
                    <a:pt x="1032" y="2544"/>
                  </a:cubicBezTo>
                  <a:cubicBezTo>
                    <a:pt x="1032" y="1994"/>
                    <a:pt x="1169" y="1582"/>
                    <a:pt x="1444" y="1238"/>
                  </a:cubicBezTo>
                  <a:cubicBezTo>
                    <a:pt x="1719" y="963"/>
                    <a:pt x="2063" y="826"/>
                    <a:pt x="2544" y="826"/>
                  </a:cubicBezTo>
                  <a:close/>
                  <a:moveTo>
                    <a:pt x="2544" y="1"/>
                  </a:moveTo>
                  <a:cubicBezTo>
                    <a:pt x="1788" y="1"/>
                    <a:pt x="1169" y="207"/>
                    <a:pt x="688" y="688"/>
                  </a:cubicBezTo>
                  <a:cubicBezTo>
                    <a:pt x="276" y="1169"/>
                    <a:pt x="1" y="1788"/>
                    <a:pt x="1" y="2544"/>
                  </a:cubicBezTo>
                  <a:cubicBezTo>
                    <a:pt x="1" y="3300"/>
                    <a:pt x="276" y="3988"/>
                    <a:pt x="688" y="4400"/>
                  </a:cubicBezTo>
                  <a:cubicBezTo>
                    <a:pt x="1101" y="4881"/>
                    <a:pt x="1719" y="5087"/>
                    <a:pt x="2475" y="5087"/>
                  </a:cubicBezTo>
                  <a:cubicBezTo>
                    <a:pt x="2819" y="5087"/>
                    <a:pt x="3163" y="5019"/>
                    <a:pt x="3438" y="4881"/>
                  </a:cubicBezTo>
                  <a:cubicBezTo>
                    <a:pt x="3781" y="4675"/>
                    <a:pt x="3988" y="4469"/>
                    <a:pt x="4194" y="4194"/>
                  </a:cubicBezTo>
                  <a:lnTo>
                    <a:pt x="4194" y="4194"/>
                  </a:lnTo>
                  <a:cubicBezTo>
                    <a:pt x="4125" y="5087"/>
                    <a:pt x="3919" y="5775"/>
                    <a:pt x="3575" y="6256"/>
                  </a:cubicBezTo>
                  <a:cubicBezTo>
                    <a:pt x="3231" y="6737"/>
                    <a:pt x="2750" y="6943"/>
                    <a:pt x="2063" y="6943"/>
                  </a:cubicBezTo>
                  <a:cubicBezTo>
                    <a:pt x="1788" y="6943"/>
                    <a:pt x="1582" y="6875"/>
                    <a:pt x="1307" y="6806"/>
                  </a:cubicBezTo>
                  <a:cubicBezTo>
                    <a:pt x="1032" y="6737"/>
                    <a:pt x="757" y="6668"/>
                    <a:pt x="482" y="6531"/>
                  </a:cubicBezTo>
                  <a:lnTo>
                    <a:pt x="482" y="7493"/>
                  </a:lnTo>
                  <a:cubicBezTo>
                    <a:pt x="826" y="7562"/>
                    <a:pt x="1101" y="7631"/>
                    <a:pt x="1307" y="7699"/>
                  </a:cubicBezTo>
                  <a:cubicBezTo>
                    <a:pt x="1582" y="7768"/>
                    <a:pt x="1857" y="7768"/>
                    <a:pt x="2132" y="7768"/>
                  </a:cubicBezTo>
                  <a:cubicBezTo>
                    <a:pt x="3025" y="7768"/>
                    <a:pt x="3781" y="7425"/>
                    <a:pt x="4400" y="6737"/>
                  </a:cubicBezTo>
                  <a:cubicBezTo>
                    <a:pt x="4950" y="6050"/>
                    <a:pt x="5225" y="5087"/>
                    <a:pt x="5225" y="3919"/>
                  </a:cubicBezTo>
                  <a:cubicBezTo>
                    <a:pt x="5225" y="2613"/>
                    <a:pt x="5019" y="1650"/>
                    <a:pt x="4538" y="963"/>
                  </a:cubicBezTo>
                  <a:cubicBezTo>
                    <a:pt x="4056" y="344"/>
                    <a:pt x="3438" y="1"/>
                    <a:pt x="2544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3"/>
            <p:cNvSpPr/>
            <p:nvPr/>
          </p:nvSpPr>
          <p:spPr>
            <a:xfrm>
              <a:off x="738200" y="3873975"/>
              <a:ext cx="122025" cy="190775"/>
            </a:xfrm>
            <a:custGeom>
              <a:rect b="b" l="l" r="r" t="t"/>
              <a:pathLst>
                <a:path extrusionOk="0" h="7631" w="4881">
                  <a:moveTo>
                    <a:pt x="344" y="0"/>
                  </a:moveTo>
                  <a:lnTo>
                    <a:pt x="344" y="3781"/>
                  </a:lnTo>
                  <a:cubicBezTo>
                    <a:pt x="619" y="3643"/>
                    <a:pt x="894" y="3575"/>
                    <a:pt x="1169" y="3506"/>
                  </a:cubicBezTo>
                  <a:cubicBezTo>
                    <a:pt x="1444" y="3437"/>
                    <a:pt x="1719" y="3368"/>
                    <a:pt x="1994" y="3368"/>
                  </a:cubicBezTo>
                  <a:cubicBezTo>
                    <a:pt x="2544" y="3368"/>
                    <a:pt x="3025" y="3575"/>
                    <a:pt x="3368" y="3850"/>
                  </a:cubicBezTo>
                  <a:cubicBezTo>
                    <a:pt x="3712" y="4125"/>
                    <a:pt x="3850" y="4537"/>
                    <a:pt x="3850" y="5087"/>
                  </a:cubicBezTo>
                  <a:cubicBezTo>
                    <a:pt x="3850" y="5637"/>
                    <a:pt x="3712" y="6049"/>
                    <a:pt x="3368" y="6324"/>
                  </a:cubicBezTo>
                  <a:cubicBezTo>
                    <a:pt x="3025" y="6668"/>
                    <a:pt x="2544" y="6805"/>
                    <a:pt x="1994" y="6805"/>
                  </a:cubicBezTo>
                  <a:cubicBezTo>
                    <a:pt x="1581" y="6805"/>
                    <a:pt x="1237" y="6737"/>
                    <a:pt x="963" y="6668"/>
                  </a:cubicBezTo>
                  <a:cubicBezTo>
                    <a:pt x="619" y="6599"/>
                    <a:pt x="275" y="6462"/>
                    <a:pt x="0" y="6324"/>
                  </a:cubicBezTo>
                  <a:lnTo>
                    <a:pt x="0" y="7355"/>
                  </a:lnTo>
                  <a:cubicBezTo>
                    <a:pt x="344" y="7424"/>
                    <a:pt x="688" y="7493"/>
                    <a:pt x="1031" y="7561"/>
                  </a:cubicBezTo>
                  <a:cubicBezTo>
                    <a:pt x="1375" y="7630"/>
                    <a:pt x="1650" y="7630"/>
                    <a:pt x="1994" y="7630"/>
                  </a:cubicBezTo>
                  <a:cubicBezTo>
                    <a:pt x="2887" y="7630"/>
                    <a:pt x="3643" y="7424"/>
                    <a:pt x="4125" y="7012"/>
                  </a:cubicBezTo>
                  <a:cubicBezTo>
                    <a:pt x="4606" y="6530"/>
                    <a:pt x="4881" y="5912"/>
                    <a:pt x="4881" y="5087"/>
                  </a:cubicBezTo>
                  <a:cubicBezTo>
                    <a:pt x="4881" y="4331"/>
                    <a:pt x="4606" y="3712"/>
                    <a:pt x="4125" y="3231"/>
                  </a:cubicBezTo>
                  <a:cubicBezTo>
                    <a:pt x="3643" y="2750"/>
                    <a:pt x="2956" y="2544"/>
                    <a:pt x="2131" y="2544"/>
                  </a:cubicBezTo>
                  <a:lnTo>
                    <a:pt x="1719" y="2544"/>
                  </a:lnTo>
                  <a:cubicBezTo>
                    <a:pt x="1581" y="2612"/>
                    <a:pt x="1375" y="2612"/>
                    <a:pt x="1237" y="2681"/>
                  </a:cubicBezTo>
                  <a:lnTo>
                    <a:pt x="1237" y="825"/>
                  </a:lnTo>
                  <a:lnTo>
                    <a:pt x="4331" y="825"/>
                  </a:lnTo>
                  <a:lnTo>
                    <a:pt x="4331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3"/>
            <p:cNvSpPr/>
            <p:nvPr/>
          </p:nvSpPr>
          <p:spPr>
            <a:xfrm>
              <a:off x="418550" y="3327500"/>
              <a:ext cx="111725" cy="187325"/>
            </a:xfrm>
            <a:custGeom>
              <a:rect b="b" l="l" r="r" t="t"/>
              <a:pathLst>
                <a:path extrusionOk="0" h="7493" w="4469">
                  <a:moveTo>
                    <a:pt x="1788" y="0"/>
                  </a:moveTo>
                  <a:lnTo>
                    <a:pt x="1" y="344"/>
                  </a:lnTo>
                  <a:lnTo>
                    <a:pt x="1" y="1306"/>
                  </a:lnTo>
                  <a:lnTo>
                    <a:pt x="1788" y="894"/>
                  </a:lnTo>
                  <a:lnTo>
                    <a:pt x="1788" y="6668"/>
                  </a:lnTo>
                  <a:lnTo>
                    <a:pt x="138" y="6668"/>
                  </a:lnTo>
                  <a:lnTo>
                    <a:pt x="138" y="7493"/>
                  </a:lnTo>
                  <a:lnTo>
                    <a:pt x="4469" y="7493"/>
                  </a:lnTo>
                  <a:lnTo>
                    <a:pt x="4469" y="6668"/>
                  </a:lnTo>
                  <a:lnTo>
                    <a:pt x="2819" y="6668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3"/>
            <p:cNvSpPr/>
            <p:nvPr/>
          </p:nvSpPr>
          <p:spPr>
            <a:xfrm>
              <a:off x="571500" y="3324050"/>
              <a:ext cx="128900" cy="194225"/>
            </a:xfrm>
            <a:custGeom>
              <a:rect b="b" l="l" r="r" t="t"/>
              <a:pathLst>
                <a:path extrusionOk="0" h="7769" w="5156">
                  <a:moveTo>
                    <a:pt x="2613" y="826"/>
                  </a:moveTo>
                  <a:cubicBezTo>
                    <a:pt x="3094" y="826"/>
                    <a:pt x="3506" y="1032"/>
                    <a:pt x="3781" y="1582"/>
                  </a:cubicBezTo>
                  <a:cubicBezTo>
                    <a:pt x="4056" y="2063"/>
                    <a:pt x="4194" y="2888"/>
                    <a:pt x="4194" y="3919"/>
                  </a:cubicBezTo>
                  <a:cubicBezTo>
                    <a:pt x="4194" y="4950"/>
                    <a:pt x="4056" y="5706"/>
                    <a:pt x="3781" y="6187"/>
                  </a:cubicBezTo>
                  <a:cubicBezTo>
                    <a:pt x="3506" y="6737"/>
                    <a:pt x="3094" y="7012"/>
                    <a:pt x="2613" y="7012"/>
                  </a:cubicBezTo>
                  <a:cubicBezTo>
                    <a:pt x="2063" y="7012"/>
                    <a:pt x="1650" y="6737"/>
                    <a:pt x="1375" y="6187"/>
                  </a:cubicBezTo>
                  <a:cubicBezTo>
                    <a:pt x="1169" y="5706"/>
                    <a:pt x="1032" y="4950"/>
                    <a:pt x="1032" y="3919"/>
                  </a:cubicBezTo>
                  <a:cubicBezTo>
                    <a:pt x="1032" y="2888"/>
                    <a:pt x="1169" y="2063"/>
                    <a:pt x="1375" y="1582"/>
                  </a:cubicBezTo>
                  <a:cubicBezTo>
                    <a:pt x="1650" y="1032"/>
                    <a:pt x="2063" y="826"/>
                    <a:pt x="2613" y="826"/>
                  </a:cubicBezTo>
                  <a:close/>
                  <a:moveTo>
                    <a:pt x="2613" y="1"/>
                  </a:moveTo>
                  <a:cubicBezTo>
                    <a:pt x="1719" y="1"/>
                    <a:pt x="1100" y="344"/>
                    <a:pt x="688" y="1032"/>
                  </a:cubicBezTo>
                  <a:cubicBezTo>
                    <a:pt x="207" y="1650"/>
                    <a:pt x="0" y="2613"/>
                    <a:pt x="0" y="3919"/>
                  </a:cubicBezTo>
                  <a:cubicBezTo>
                    <a:pt x="0" y="5156"/>
                    <a:pt x="207" y="6118"/>
                    <a:pt x="688" y="6806"/>
                  </a:cubicBezTo>
                  <a:cubicBezTo>
                    <a:pt x="1100" y="7493"/>
                    <a:pt x="1719" y="7768"/>
                    <a:pt x="2613" y="7768"/>
                  </a:cubicBezTo>
                  <a:cubicBezTo>
                    <a:pt x="3437" y="7768"/>
                    <a:pt x="4056" y="7493"/>
                    <a:pt x="4537" y="6806"/>
                  </a:cubicBezTo>
                  <a:cubicBezTo>
                    <a:pt x="4950" y="6118"/>
                    <a:pt x="5156" y="5156"/>
                    <a:pt x="5156" y="3919"/>
                  </a:cubicBezTo>
                  <a:cubicBezTo>
                    <a:pt x="5156" y="2613"/>
                    <a:pt x="4950" y="1650"/>
                    <a:pt x="4537" y="1032"/>
                  </a:cubicBezTo>
                  <a:cubicBezTo>
                    <a:pt x="4056" y="344"/>
                    <a:pt x="3437" y="1"/>
                    <a:pt x="2613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3"/>
            <p:cNvSpPr/>
            <p:nvPr/>
          </p:nvSpPr>
          <p:spPr>
            <a:xfrm>
              <a:off x="734750" y="3324050"/>
              <a:ext cx="130625" cy="194225"/>
            </a:xfrm>
            <a:custGeom>
              <a:rect b="b" l="l" r="r" t="t"/>
              <a:pathLst>
                <a:path extrusionOk="0" h="7769" w="5225">
                  <a:moveTo>
                    <a:pt x="2613" y="826"/>
                  </a:moveTo>
                  <a:cubicBezTo>
                    <a:pt x="3163" y="826"/>
                    <a:pt x="3575" y="1032"/>
                    <a:pt x="3781" y="1582"/>
                  </a:cubicBezTo>
                  <a:cubicBezTo>
                    <a:pt x="4056" y="2063"/>
                    <a:pt x="4194" y="2888"/>
                    <a:pt x="4194" y="3919"/>
                  </a:cubicBezTo>
                  <a:cubicBezTo>
                    <a:pt x="4194" y="4950"/>
                    <a:pt x="4056" y="5706"/>
                    <a:pt x="3781" y="6187"/>
                  </a:cubicBezTo>
                  <a:cubicBezTo>
                    <a:pt x="3575" y="6737"/>
                    <a:pt x="3163" y="7012"/>
                    <a:pt x="2613" y="7012"/>
                  </a:cubicBezTo>
                  <a:cubicBezTo>
                    <a:pt x="2132" y="7012"/>
                    <a:pt x="1719" y="6737"/>
                    <a:pt x="1444" y="6187"/>
                  </a:cubicBezTo>
                  <a:cubicBezTo>
                    <a:pt x="1169" y="5706"/>
                    <a:pt x="1032" y="4950"/>
                    <a:pt x="1032" y="3919"/>
                  </a:cubicBezTo>
                  <a:cubicBezTo>
                    <a:pt x="1032" y="2888"/>
                    <a:pt x="1169" y="2063"/>
                    <a:pt x="1444" y="1582"/>
                  </a:cubicBezTo>
                  <a:cubicBezTo>
                    <a:pt x="1719" y="1032"/>
                    <a:pt x="2132" y="826"/>
                    <a:pt x="2613" y="826"/>
                  </a:cubicBezTo>
                  <a:close/>
                  <a:moveTo>
                    <a:pt x="2613" y="1"/>
                  </a:moveTo>
                  <a:cubicBezTo>
                    <a:pt x="1788" y="1"/>
                    <a:pt x="1169" y="344"/>
                    <a:pt x="688" y="1032"/>
                  </a:cubicBezTo>
                  <a:cubicBezTo>
                    <a:pt x="276" y="1650"/>
                    <a:pt x="1" y="2613"/>
                    <a:pt x="1" y="3919"/>
                  </a:cubicBezTo>
                  <a:cubicBezTo>
                    <a:pt x="1" y="5156"/>
                    <a:pt x="276" y="6118"/>
                    <a:pt x="688" y="6806"/>
                  </a:cubicBezTo>
                  <a:cubicBezTo>
                    <a:pt x="1169" y="7493"/>
                    <a:pt x="1788" y="7768"/>
                    <a:pt x="2613" y="7768"/>
                  </a:cubicBezTo>
                  <a:cubicBezTo>
                    <a:pt x="3438" y="7768"/>
                    <a:pt x="4125" y="7493"/>
                    <a:pt x="4538" y="6806"/>
                  </a:cubicBezTo>
                  <a:cubicBezTo>
                    <a:pt x="5019" y="6118"/>
                    <a:pt x="5225" y="5156"/>
                    <a:pt x="5225" y="3919"/>
                  </a:cubicBezTo>
                  <a:cubicBezTo>
                    <a:pt x="5225" y="2613"/>
                    <a:pt x="5019" y="1650"/>
                    <a:pt x="4538" y="1032"/>
                  </a:cubicBezTo>
                  <a:cubicBezTo>
                    <a:pt x="4125" y="344"/>
                    <a:pt x="3438" y="1"/>
                    <a:pt x="2613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3"/>
            <p:cNvSpPr/>
            <p:nvPr/>
          </p:nvSpPr>
          <p:spPr>
            <a:xfrm>
              <a:off x="418550" y="2781025"/>
              <a:ext cx="111725" cy="187325"/>
            </a:xfrm>
            <a:custGeom>
              <a:rect b="b" l="l" r="r" t="t"/>
              <a:pathLst>
                <a:path extrusionOk="0" h="7493" w="4469">
                  <a:moveTo>
                    <a:pt x="1788" y="0"/>
                  </a:moveTo>
                  <a:lnTo>
                    <a:pt x="1" y="344"/>
                  </a:lnTo>
                  <a:lnTo>
                    <a:pt x="1" y="1306"/>
                  </a:lnTo>
                  <a:lnTo>
                    <a:pt x="1788" y="962"/>
                  </a:lnTo>
                  <a:lnTo>
                    <a:pt x="1788" y="6668"/>
                  </a:lnTo>
                  <a:lnTo>
                    <a:pt x="138" y="6668"/>
                  </a:lnTo>
                  <a:lnTo>
                    <a:pt x="138" y="7493"/>
                  </a:lnTo>
                  <a:lnTo>
                    <a:pt x="4469" y="7493"/>
                  </a:lnTo>
                  <a:lnTo>
                    <a:pt x="4469" y="6668"/>
                  </a:lnTo>
                  <a:lnTo>
                    <a:pt x="2819" y="6668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3"/>
            <p:cNvSpPr/>
            <p:nvPr/>
          </p:nvSpPr>
          <p:spPr>
            <a:xfrm>
              <a:off x="571500" y="2777575"/>
              <a:ext cx="128900" cy="195925"/>
            </a:xfrm>
            <a:custGeom>
              <a:rect b="b" l="l" r="r" t="t"/>
              <a:pathLst>
                <a:path extrusionOk="0" h="7837" w="5156">
                  <a:moveTo>
                    <a:pt x="2613" y="826"/>
                  </a:moveTo>
                  <a:cubicBezTo>
                    <a:pt x="3094" y="826"/>
                    <a:pt x="3506" y="1100"/>
                    <a:pt x="3781" y="1582"/>
                  </a:cubicBezTo>
                  <a:cubicBezTo>
                    <a:pt x="4056" y="2132"/>
                    <a:pt x="4194" y="2888"/>
                    <a:pt x="4194" y="3919"/>
                  </a:cubicBezTo>
                  <a:cubicBezTo>
                    <a:pt x="4194" y="4950"/>
                    <a:pt x="4056" y="5706"/>
                    <a:pt x="3781" y="6256"/>
                  </a:cubicBezTo>
                  <a:cubicBezTo>
                    <a:pt x="3506" y="6737"/>
                    <a:pt x="3094" y="7012"/>
                    <a:pt x="2613" y="7012"/>
                  </a:cubicBezTo>
                  <a:cubicBezTo>
                    <a:pt x="2063" y="7012"/>
                    <a:pt x="1650" y="6737"/>
                    <a:pt x="1375" y="6256"/>
                  </a:cubicBezTo>
                  <a:cubicBezTo>
                    <a:pt x="1169" y="5706"/>
                    <a:pt x="1032" y="4950"/>
                    <a:pt x="1032" y="3919"/>
                  </a:cubicBezTo>
                  <a:cubicBezTo>
                    <a:pt x="1032" y="2888"/>
                    <a:pt x="1169" y="2132"/>
                    <a:pt x="1375" y="1582"/>
                  </a:cubicBezTo>
                  <a:cubicBezTo>
                    <a:pt x="1650" y="1100"/>
                    <a:pt x="2063" y="826"/>
                    <a:pt x="2613" y="826"/>
                  </a:cubicBezTo>
                  <a:close/>
                  <a:moveTo>
                    <a:pt x="2613" y="1"/>
                  </a:moveTo>
                  <a:cubicBezTo>
                    <a:pt x="1719" y="1"/>
                    <a:pt x="1100" y="344"/>
                    <a:pt x="688" y="1032"/>
                  </a:cubicBezTo>
                  <a:cubicBezTo>
                    <a:pt x="207" y="1650"/>
                    <a:pt x="0" y="2613"/>
                    <a:pt x="0" y="3919"/>
                  </a:cubicBezTo>
                  <a:cubicBezTo>
                    <a:pt x="0" y="5156"/>
                    <a:pt x="207" y="6118"/>
                    <a:pt x="688" y="6806"/>
                  </a:cubicBezTo>
                  <a:cubicBezTo>
                    <a:pt x="1100" y="7493"/>
                    <a:pt x="1719" y="7837"/>
                    <a:pt x="2613" y="7837"/>
                  </a:cubicBezTo>
                  <a:cubicBezTo>
                    <a:pt x="3437" y="7837"/>
                    <a:pt x="4056" y="7493"/>
                    <a:pt x="4537" y="6806"/>
                  </a:cubicBezTo>
                  <a:cubicBezTo>
                    <a:pt x="4950" y="6118"/>
                    <a:pt x="5156" y="5156"/>
                    <a:pt x="5156" y="3919"/>
                  </a:cubicBezTo>
                  <a:cubicBezTo>
                    <a:pt x="5156" y="2613"/>
                    <a:pt x="4950" y="1650"/>
                    <a:pt x="4537" y="1032"/>
                  </a:cubicBezTo>
                  <a:cubicBezTo>
                    <a:pt x="4056" y="344"/>
                    <a:pt x="3437" y="1"/>
                    <a:pt x="2613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3"/>
            <p:cNvSpPr/>
            <p:nvPr/>
          </p:nvSpPr>
          <p:spPr>
            <a:xfrm>
              <a:off x="738200" y="2781025"/>
              <a:ext cx="122025" cy="192475"/>
            </a:xfrm>
            <a:custGeom>
              <a:rect b="b" l="l" r="r" t="t"/>
              <a:pathLst>
                <a:path extrusionOk="0" h="7699" w="4881">
                  <a:moveTo>
                    <a:pt x="344" y="0"/>
                  </a:moveTo>
                  <a:lnTo>
                    <a:pt x="344" y="3781"/>
                  </a:lnTo>
                  <a:cubicBezTo>
                    <a:pt x="619" y="3643"/>
                    <a:pt x="894" y="3575"/>
                    <a:pt x="1169" y="3506"/>
                  </a:cubicBezTo>
                  <a:cubicBezTo>
                    <a:pt x="1444" y="3437"/>
                    <a:pt x="1719" y="3437"/>
                    <a:pt x="1994" y="3437"/>
                  </a:cubicBezTo>
                  <a:cubicBezTo>
                    <a:pt x="2544" y="3437"/>
                    <a:pt x="3025" y="3575"/>
                    <a:pt x="3368" y="3850"/>
                  </a:cubicBezTo>
                  <a:cubicBezTo>
                    <a:pt x="3712" y="4193"/>
                    <a:pt x="3850" y="4606"/>
                    <a:pt x="3850" y="5087"/>
                  </a:cubicBezTo>
                  <a:cubicBezTo>
                    <a:pt x="3850" y="5637"/>
                    <a:pt x="3712" y="6049"/>
                    <a:pt x="3368" y="6324"/>
                  </a:cubicBezTo>
                  <a:cubicBezTo>
                    <a:pt x="3025" y="6668"/>
                    <a:pt x="2544" y="6805"/>
                    <a:pt x="1994" y="6805"/>
                  </a:cubicBezTo>
                  <a:cubicBezTo>
                    <a:pt x="1581" y="6805"/>
                    <a:pt x="1237" y="6805"/>
                    <a:pt x="963" y="6668"/>
                  </a:cubicBezTo>
                  <a:cubicBezTo>
                    <a:pt x="619" y="6599"/>
                    <a:pt x="275" y="6462"/>
                    <a:pt x="0" y="6324"/>
                  </a:cubicBezTo>
                  <a:lnTo>
                    <a:pt x="0" y="7355"/>
                  </a:lnTo>
                  <a:cubicBezTo>
                    <a:pt x="344" y="7424"/>
                    <a:pt x="688" y="7561"/>
                    <a:pt x="1031" y="7561"/>
                  </a:cubicBezTo>
                  <a:cubicBezTo>
                    <a:pt x="1375" y="7630"/>
                    <a:pt x="1650" y="7699"/>
                    <a:pt x="1994" y="7699"/>
                  </a:cubicBezTo>
                  <a:cubicBezTo>
                    <a:pt x="2887" y="7699"/>
                    <a:pt x="3643" y="7424"/>
                    <a:pt x="4125" y="7012"/>
                  </a:cubicBezTo>
                  <a:cubicBezTo>
                    <a:pt x="4606" y="6530"/>
                    <a:pt x="4881" y="5912"/>
                    <a:pt x="4881" y="5087"/>
                  </a:cubicBezTo>
                  <a:cubicBezTo>
                    <a:pt x="4881" y="4331"/>
                    <a:pt x="4606" y="3712"/>
                    <a:pt x="4125" y="3231"/>
                  </a:cubicBezTo>
                  <a:cubicBezTo>
                    <a:pt x="3643" y="2750"/>
                    <a:pt x="2956" y="2543"/>
                    <a:pt x="2131" y="2543"/>
                  </a:cubicBezTo>
                  <a:cubicBezTo>
                    <a:pt x="1994" y="2543"/>
                    <a:pt x="1856" y="2543"/>
                    <a:pt x="1719" y="2612"/>
                  </a:cubicBezTo>
                  <a:cubicBezTo>
                    <a:pt x="1581" y="2612"/>
                    <a:pt x="1375" y="2681"/>
                    <a:pt x="1237" y="2681"/>
                  </a:cubicBezTo>
                  <a:lnTo>
                    <a:pt x="1237" y="894"/>
                  </a:lnTo>
                  <a:lnTo>
                    <a:pt x="4331" y="894"/>
                  </a:lnTo>
                  <a:lnTo>
                    <a:pt x="4331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3"/>
            <p:cNvSpPr/>
            <p:nvPr/>
          </p:nvSpPr>
          <p:spPr>
            <a:xfrm>
              <a:off x="418550" y="2234550"/>
              <a:ext cx="111725" cy="189050"/>
            </a:xfrm>
            <a:custGeom>
              <a:rect b="b" l="l" r="r" t="t"/>
              <a:pathLst>
                <a:path extrusionOk="0" h="7562" w="4469">
                  <a:moveTo>
                    <a:pt x="1788" y="0"/>
                  </a:moveTo>
                  <a:lnTo>
                    <a:pt x="1" y="344"/>
                  </a:lnTo>
                  <a:lnTo>
                    <a:pt x="1" y="1306"/>
                  </a:lnTo>
                  <a:lnTo>
                    <a:pt x="1788" y="962"/>
                  </a:lnTo>
                  <a:lnTo>
                    <a:pt x="1788" y="6668"/>
                  </a:lnTo>
                  <a:lnTo>
                    <a:pt x="138" y="6668"/>
                  </a:lnTo>
                  <a:lnTo>
                    <a:pt x="138" y="7561"/>
                  </a:lnTo>
                  <a:lnTo>
                    <a:pt x="4469" y="7561"/>
                  </a:lnTo>
                  <a:lnTo>
                    <a:pt x="4469" y="6668"/>
                  </a:lnTo>
                  <a:lnTo>
                    <a:pt x="2819" y="6668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3"/>
            <p:cNvSpPr/>
            <p:nvPr/>
          </p:nvSpPr>
          <p:spPr>
            <a:xfrm>
              <a:off x="581800" y="2234550"/>
              <a:ext cx="113450" cy="189050"/>
            </a:xfrm>
            <a:custGeom>
              <a:rect b="b" l="l" r="r" t="t"/>
              <a:pathLst>
                <a:path extrusionOk="0" h="7562" w="4538">
                  <a:moveTo>
                    <a:pt x="1857" y="0"/>
                  </a:moveTo>
                  <a:lnTo>
                    <a:pt x="1" y="344"/>
                  </a:lnTo>
                  <a:lnTo>
                    <a:pt x="1" y="1306"/>
                  </a:lnTo>
                  <a:lnTo>
                    <a:pt x="1857" y="962"/>
                  </a:lnTo>
                  <a:lnTo>
                    <a:pt x="1857" y="6668"/>
                  </a:lnTo>
                  <a:lnTo>
                    <a:pt x="207" y="6668"/>
                  </a:lnTo>
                  <a:lnTo>
                    <a:pt x="207" y="7561"/>
                  </a:lnTo>
                  <a:lnTo>
                    <a:pt x="4538" y="7561"/>
                  </a:lnTo>
                  <a:lnTo>
                    <a:pt x="4538" y="6668"/>
                  </a:lnTo>
                  <a:lnTo>
                    <a:pt x="2819" y="6668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3"/>
            <p:cNvSpPr/>
            <p:nvPr/>
          </p:nvSpPr>
          <p:spPr>
            <a:xfrm>
              <a:off x="734750" y="2231100"/>
              <a:ext cx="130625" cy="195925"/>
            </a:xfrm>
            <a:custGeom>
              <a:rect b="b" l="l" r="r" t="t"/>
              <a:pathLst>
                <a:path extrusionOk="0" h="7837" w="5225">
                  <a:moveTo>
                    <a:pt x="2613" y="825"/>
                  </a:moveTo>
                  <a:cubicBezTo>
                    <a:pt x="3163" y="825"/>
                    <a:pt x="3575" y="1100"/>
                    <a:pt x="3781" y="1582"/>
                  </a:cubicBezTo>
                  <a:cubicBezTo>
                    <a:pt x="4056" y="2132"/>
                    <a:pt x="4194" y="2888"/>
                    <a:pt x="4194" y="3919"/>
                  </a:cubicBezTo>
                  <a:cubicBezTo>
                    <a:pt x="4194" y="4950"/>
                    <a:pt x="4056" y="5706"/>
                    <a:pt x="3781" y="6256"/>
                  </a:cubicBezTo>
                  <a:cubicBezTo>
                    <a:pt x="3575" y="6737"/>
                    <a:pt x="3163" y="7012"/>
                    <a:pt x="2613" y="7012"/>
                  </a:cubicBezTo>
                  <a:cubicBezTo>
                    <a:pt x="2132" y="7012"/>
                    <a:pt x="1719" y="6737"/>
                    <a:pt x="1444" y="6256"/>
                  </a:cubicBezTo>
                  <a:cubicBezTo>
                    <a:pt x="1169" y="5706"/>
                    <a:pt x="1032" y="4950"/>
                    <a:pt x="1032" y="3919"/>
                  </a:cubicBezTo>
                  <a:cubicBezTo>
                    <a:pt x="1032" y="2888"/>
                    <a:pt x="1169" y="2132"/>
                    <a:pt x="1444" y="1582"/>
                  </a:cubicBezTo>
                  <a:cubicBezTo>
                    <a:pt x="1719" y="1100"/>
                    <a:pt x="2132" y="825"/>
                    <a:pt x="2613" y="825"/>
                  </a:cubicBezTo>
                  <a:close/>
                  <a:moveTo>
                    <a:pt x="2613" y="1"/>
                  </a:moveTo>
                  <a:cubicBezTo>
                    <a:pt x="1788" y="1"/>
                    <a:pt x="1169" y="344"/>
                    <a:pt x="688" y="1032"/>
                  </a:cubicBezTo>
                  <a:cubicBezTo>
                    <a:pt x="276" y="1650"/>
                    <a:pt x="1" y="2681"/>
                    <a:pt x="1" y="3919"/>
                  </a:cubicBezTo>
                  <a:cubicBezTo>
                    <a:pt x="1" y="5156"/>
                    <a:pt x="276" y="6118"/>
                    <a:pt x="688" y="6806"/>
                  </a:cubicBezTo>
                  <a:cubicBezTo>
                    <a:pt x="1169" y="7493"/>
                    <a:pt x="1788" y="7837"/>
                    <a:pt x="2613" y="7837"/>
                  </a:cubicBezTo>
                  <a:cubicBezTo>
                    <a:pt x="3438" y="7837"/>
                    <a:pt x="4125" y="7493"/>
                    <a:pt x="4538" y="6806"/>
                  </a:cubicBezTo>
                  <a:cubicBezTo>
                    <a:pt x="5019" y="6118"/>
                    <a:pt x="5225" y="5156"/>
                    <a:pt x="5225" y="3919"/>
                  </a:cubicBezTo>
                  <a:cubicBezTo>
                    <a:pt x="5225" y="2681"/>
                    <a:pt x="5019" y="1650"/>
                    <a:pt x="4538" y="1032"/>
                  </a:cubicBezTo>
                  <a:cubicBezTo>
                    <a:pt x="4125" y="344"/>
                    <a:pt x="3438" y="1"/>
                    <a:pt x="2613" y="1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3"/>
            <p:cNvSpPr/>
            <p:nvPr/>
          </p:nvSpPr>
          <p:spPr>
            <a:xfrm>
              <a:off x="418550" y="1688075"/>
              <a:ext cx="111725" cy="189050"/>
            </a:xfrm>
            <a:custGeom>
              <a:rect b="b" l="l" r="r" t="t"/>
              <a:pathLst>
                <a:path extrusionOk="0" h="7562" w="4469">
                  <a:moveTo>
                    <a:pt x="1788" y="0"/>
                  </a:moveTo>
                  <a:lnTo>
                    <a:pt x="1" y="412"/>
                  </a:lnTo>
                  <a:lnTo>
                    <a:pt x="1" y="1306"/>
                  </a:lnTo>
                  <a:lnTo>
                    <a:pt x="1788" y="962"/>
                  </a:lnTo>
                  <a:lnTo>
                    <a:pt x="1788" y="6668"/>
                  </a:lnTo>
                  <a:lnTo>
                    <a:pt x="138" y="6668"/>
                  </a:lnTo>
                  <a:lnTo>
                    <a:pt x="138" y="7561"/>
                  </a:lnTo>
                  <a:lnTo>
                    <a:pt x="4469" y="7561"/>
                  </a:lnTo>
                  <a:lnTo>
                    <a:pt x="4469" y="6668"/>
                  </a:lnTo>
                  <a:lnTo>
                    <a:pt x="2819" y="6668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3"/>
            <p:cNvSpPr/>
            <p:nvPr/>
          </p:nvSpPr>
          <p:spPr>
            <a:xfrm>
              <a:off x="581800" y="1688075"/>
              <a:ext cx="113450" cy="189050"/>
            </a:xfrm>
            <a:custGeom>
              <a:rect b="b" l="l" r="r" t="t"/>
              <a:pathLst>
                <a:path extrusionOk="0" h="7562" w="4538">
                  <a:moveTo>
                    <a:pt x="1857" y="0"/>
                  </a:moveTo>
                  <a:lnTo>
                    <a:pt x="1" y="412"/>
                  </a:lnTo>
                  <a:lnTo>
                    <a:pt x="1" y="1306"/>
                  </a:lnTo>
                  <a:lnTo>
                    <a:pt x="1857" y="962"/>
                  </a:lnTo>
                  <a:lnTo>
                    <a:pt x="1857" y="6668"/>
                  </a:lnTo>
                  <a:lnTo>
                    <a:pt x="207" y="6668"/>
                  </a:lnTo>
                  <a:lnTo>
                    <a:pt x="207" y="7561"/>
                  </a:lnTo>
                  <a:lnTo>
                    <a:pt x="4538" y="7561"/>
                  </a:lnTo>
                  <a:lnTo>
                    <a:pt x="4538" y="6668"/>
                  </a:lnTo>
                  <a:lnTo>
                    <a:pt x="2819" y="6668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3"/>
            <p:cNvSpPr/>
            <p:nvPr/>
          </p:nvSpPr>
          <p:spPr>
            <a:xfrm>
              <a:off x="738200" y="1688075"/>
              <a:ext cx="122025" cy="192475"/>
            </a:xfrm>
            <a:custGeom>
              <a:rect b="b" l="l" r="r" t="t"/>
              <a:pathLst>
                <a:path extrusionOk="0" h="7699" w="4881">
                  <a:moveTo>
                    <a:pt x="344" y="0"/>
                  </a:moveTo>
                  <a:lnTo>
                    <a:pt x="344" y="3781"/>
                  </a:lnTo>
                  <a:cubicBezTo>
                    <a:pt x="619" y="3643"/>
                    <a:pt x="894" y="3574"/>
                    <a:pt x="1169" y="3506"/>
                  </a:cubicBezTo>
                  <a:cubicBezTo>
                    <a:pt x="1444" y="3437"/>
                    <a:pt x="1719" y="3437"/>
                    <a:pt x="1994" y="3437"/>
                  </a:cubicBezTo>
                  <a:cubicBezTo>
                    <a:pt x="2544" y="3437"/>
                    <a:pt x="3025" y="3574"/>
                    <a:pt x="3368" y="3918"/>
                  </a:cubicBezTo>
                  <a:cubicBezTo>
                    <a:pt x="3712" y="4193"/>
                    <a:pt x="3850" y="4606"/>
                    <a:pt x="3850" y="5155"/>
                  </a:cubicBezTo>
                  <a:cubicBezTo>
                    <a:pt x="3850" y="5637"/>
                    <a:pt x="3712" y="6049"/>
                    <a:pt x="3368" y="6393"/>
                  </a:cubicBezTo>
                  <a:cubicBezTo>
                    <a:pt x="3025" y="6668"/>
                    <a:pt x="2544" y="6805"/>
                    <a:pt x="1994" y="6805"/>
                  </a:cubicBezTo>
                  <a:cubicBezTo>
                    <a:pt x="1581" y="6805"/>
                    <a:pt x="1237" y="6805"/>
                    <a:pt x="963" y="6736"/>
                  </a:cubicBezTo>
                  <a:cubicBezTo>
                    <a:pt x="619" y="6599"/>
                    <a:pt x="275" y="6530"/>
                    <a:pt x="0" y="6324"/>
                  </a:cubicBezTo>
                  <a:lnTo>
                    <a:pt x="0" y="7355"/>
                  </a:lnTo>
                  <a:cubicBezTo>
                    <a:pt x="344" y="7493"/>
                    <a:pt x="688" y="7561"/>
                    <a:pt x="1031" y="7630"/>
                  </a:cubicBezTo>
                  <a:cubicBezTo>
                    <a:pt x="1375" y="7630"/>
                    <a:pt x="1650" y="7699"/>
                    <a:pt x="1994" y="7699"/>
                  </a:cubicBezTo>
                  <a:cubicBezTo>
                    <a:pt x="2887" y="7699"/>
                    <a:pt x="3643" y="7493"/>
                    <a:pt x="4125" y="7011"/>
                  </a:cubicBezTo>
                  <a:cubicBezTo>
                    <a:pt x="4606" y="6599"/>
                    <a:pt x="4881" y="5912"/>
                    <a:pt x="4881" y="5155"/>
                  </a:cubicBezTo>
                  <a:cubicBezTo>
                    <a:pt x="4881" y="4331"/>
                    <a:pt x="4606" y="3712"/>
                    <a:pt x="4125" y="3231"/>
                  </a:cubicBezTo>
                  <a:cubicBezTo>
                    <a:pt x="3643" y="2818"/>
                    <a:pt x="2956" y="2543"/>
                    <a:pt x="2131" y="2543"/>
                  </a:cubicBezTo>
                  <a:cubicBezTo>
                    <a:pt x="1994" y="2543"/>
                    <a:pt x="1856" y="2612"/>
                    <a:pt x="1719" y="2612"/>
                  </a:cubicBezTo>
                  <a:cubicBezTo>
                    <a:pt x="1581" y="2612"/>
                    <a:pt x="1375" y="2681"/>
                    <a:pt x="1237" y="2750"/>
                  </a:cubicBezTo>
                  <a:lnTo>
                    <a:pt x="1237" y="894"/>
                  </a:lnTo>
                  <a:lnTo>
                    <a:pt x="4331" y="894"/>
                  </a:lnTo>
                  <a:lnTo>
                    <a:pt x="4331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3"/>
            <p:cNvSpPr/>
            <p:nvPr/>
          </p:nvSpPr>
          <p:spPr>
            <a:xfrm>
              <a:off x="418550" y="1143300"/>
              <a:ext cx="111725" cy="187350"/>
            </a:xfrm>
            <a:custGeom>
              <a:rect b="b" l="l" r="r" t="t"/>
              <a:pathLst>
                <a:path extrusionOk="0" h="7494" w="4469">
                  <a:moveTo>
                    <a:pt x="1788" y="1"/>
                  </a:moveTo>
                  <a:lnTo>
                    <a:pt x="1" y="344"/>
                  </a:lnTo>
                  <a:lnTo>
                    <a:pt x="1" y="1238"/>
                  </a:lnTo>
                  <a:lnTo>
                    <a:pt x="1788" y="894"/>
                  </a:lnTo>
                  <a:lnTo>
                    <a:pt x="1788" y="6600"/>
                  </a:lnTo>
                  <a:lnTo>
                    <a:pt x="138" y="6600"/>
                  </a:lnTo>
                  <a:lnTo>
                    <a:pt x="138" y="7493"/>
                  </a:lnTo>
                  <a:lnTo>
                    <a:pt x="4469" y="7493"/>
                  </a:lnTo>
                  <a:lnTo>
                    <a:pt x="4469" y="6600"/>
                  </a:lnTo>
                  <a:lnTo>
                    <a:pt x="2819" y="6600"/>
                  </a:lnTo>
                  <a:lnTo>
                    <a:pt x="2819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3"/>
            <p:cNvSpPr/>
            <p:nvPr/>
          </p:nvSpPr>
          <p:spPr>
            <a:xfrm>
              <a:off x="573225" y="1139875"/>
              <a:ext cx="118600" cy="190775"/>
            </a:xfrm>
            <a:custGeom>
              <a:rect b="b" l="l" r="r" t="t"/>
              <a:pathLst>
                <a:path extrusionOk="0" h="7631" w="4744">
                  <a:moveTo>
                    <a:pt x="2200" y="0"/>
                  </a:moveTo>
                  <a:cubicBezTo>
                    <a:pt x="1856" y="0"/>
                    <a:pt x="1581" y="0"/>
                    <a:pt x="1169" y="69"/>
                  </a:cubicBezTo>
                  <a:cubicBezTo>
                    <a:pt x="825" y="206"/>
                    <a:pt x="481" y="275"/>
                    <a:pt x="69" y="481"/>
                  </a:cubicBezTo>
                  <a:lnTo>
                    <a:pt x="69" y="1513"/>
                  </a:lnTo>
                  <a:cubicBezTo>
                    <a:pt x="481" y="1238"/>
                    <a:pt x="825" y="1100"/>
                    <a:pt x="1169" y="963"/>
                  </a:cubicBezTo>
                  <a:cubicBezTo>
                    <a:pt x="1512" y="894"/>
                    <a:pt x="1856" y="825"/>
                    <a:pt x="2200" y="825"/>
                  </a:cubicBezTo>
                  <a:cubicBezTo>
                    <a:pt x="2612" y="825"/>
                    <a:pt x="3025" y="963"/>
                    <a:pt x="3300" y="1169"/>
                  </a:cubicBezTo>
                  <a:cubicBezTo>
                    <a:pt x="3575" y="1444"/>
                    <a:pt x="3712" y="1787"/>
                    <a:pt x="3712" y="2200"/>
                  </a:cubicBezTo>
                  <a:cubicBezTo>
                    <a:pt x="3712" y="2406"/>
                    <a:pt x="3643" y="2681"/>
                    <a:pt x="3506" y="2956"/>
                  </a:cubicBezTo>
                  <a:cubicBezTo>
                    <a:pt x="3368" y="3162"/>
                    <a:pt x="3162" y="3506"/>
                    <a:pt x="2819" y="3850"/>
                  </a:cubicBezTo>
                  <a:cubicBezTo>
                    <a:pt x="2681" y="4056"/>
                    <a:pt x="2269" y="4468"/>
                    <a:pt x="1581" y="5156"/>
                  </a:cubicBezTo>
                  <a:cubicBezTo>
                    <a:pt x="894" y="5843"/>
                    <a:pt x="413" y="6393"/>
                    <a:pt x="0" y="6737"/>
                  </a:cubicBezTo>
                  <a:lnTo>
                    <a:pt x="0" y="7630"/>
                  </a:lnTo>
                  <a:lnTo>
                    <a:pt x="4743" y="7630"/>
                  </a:lnTo>
                  <a:lnTo>
                    <a:pt x="4743" y="6737"/>
                  </a:lnTo>
                  <a:lnTo>
                    <a:pt x="1238" y="6737"/>
                  </a:lnTo>
                  <a:cubicBezTo>
                    <a:pt x="2062" y="5912"/>
                    <a:pt x="2681" y="5293"/>
                    <a:pt x="3093" y="4812"/>
                  </a:cubicBezTo>
                  <a:cubicBezTo>
                    <a:pt x="3575" y="4331"/>
                    <a:pt x="3850" y="4056"/>
                    <a:pt x="3918" y="3987"/>
                  </a:cubicBezTo>
                  <a:cubicBezTo>
                    <a:pt x="4262" y="3575"/>
                    <a:pt x="4468" y="3300"/>
                    <a:pt x="4537" y="3025"/>
                  </a:cubicBezTo>
                  <a:cubicBezTo>
                    <a:pt x="4674" y="2681"/>
                    <a:pt x="4743" y="2406"/>
                    <a:pt x="4743" y="2131"/>
                  </a:cubicBezTo>
                  <a:cubicBezTo>
                    <a:pt x="4743" y="1444"/>
                    <a:pt x="4468" y="963"/>
                    <a:pt x="4056" y="550"/>
                  </a:cubicBezTo>
                  <a:cubicBezTo>
                    <a:pt x="3575" y="138"/>
                    <a:pt x="2956" y="0"/>
                    <a:pt x="2200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3"/>
            <p:cNvSpPr/>
            <p:nvPr/>
          </p:nvSpPr>
          <p:spPr>
            <a:xfrm>
              <a:off x="734750" y="1139875"/>
              <a:ext cx="130625" cy="194200"/>
            </a:xfrm>
            <a:custGeom>
              <a:rect b="b" l="l" r="r" t="t"/>
              <a:pathLst>
                <a:path extrusionOk="0" h="7768" w="5225">
                  <a:moveTo>
                    <a:pt x="2613" y="756"/>
                  </a:moveTo>
                  <a:cubicBezTo>
                    <a:pt x="3163" y="756"/>
                    <a:pt x="3575" y="1031"/>
                    <a:pt x="3781" y="1581"/>
                  </a:cubicBezTo>
                  <a:cubicBezTo>
                    <a:pt x="4056" y="2062"/>
                    <a:pt x="4194" y="2819"/>
                    <a:pt x="4194" y="3850"/>
                  </a:cubicBezTo>
                  <a:cubicBezTo>
                    <a:pt x="4194" y="4881"/>
                    <a:pt x="4056" y="5706"/>
                    <a:pt x="3781" y="6187"/>
                  </a:cubicBezTo>
                  <a:cubicBezTo>
                    <a:pt x="3575" y="6737"/>
                    <a:pt x="3163" y="6943"/>
                    <a:pt x="2613" y="6943"/>
                  </a:cubicBezTo>
                  <a:cubicBezTo>
                    <a:pt x="2132" y="6943"/>
                    <a:pt x="1719" y="6737"/>
                    <a:pt x="1444" y="6187"/>
                  </a:cubicBezTo>
                  <a:cubicBezTo>
                    <a:pt x="1169" y="5706"/>
                    <a:pt x="1032" y="4881"/>
                    <a:pt x="1032" y="3850"/>
                  </a:cubicBezTo>
                  <a:cubicBezTo>
                    <a:pt x="1032" y="2819"/>
                    <a:pt x="1169" y="2062"/>
                    <a:pt x="1444" y="1581"/>
                  </a:cubicBezTo>
                  <a:cubicBezTo>
                    <a:pt x="1719" y="1031"/>
                    <a:pt x="2132" y="756"/>
                    <a:pt x="2613" y="756"/>
                  </a:cubicBezTo>
                  <a:close/>
                  <a:moveTo>
                    <a:pt x="2613" y="0"/>
                  </a:moveTo>
                  <a:cubicBezTo>
                    <a:pt x="1788" y="0"/>
                    <a:pt x="1169" y="275"/>
                    <a:pt x="688" y="963"/>
                  </a:cubicBezTo>
                  <a:cubicBezTo>
                    <a:pt x="276" y="1650"/>
                    <a:pt x="1" y="2612"/>
                    <a:pt x="1" y="3850"/>
                  </a:cubicBezTo>
                  <a:cubicBezTo>
                    <a:pt x="1" y="5156"/>
                    <a:pt x="276" y="6118"/>
                    <a:pt x="688" y="6737"/>
                  </a:cubicBezTo>
                  <a:cubicBezTo>
                    <a:pt x="1169" y="7424"/>
                    <a:pt x="1788" y="7768"/>
                    <a:pt x="2613" y="7768"/>
                  </a:cubicBezTo>
                  <a:cubicBezTo>
                    <a:pt x="3438" y="7768"/>
                    <a:pt x="4125" y="7424"/>
                    <a:pt x="4538" y="6737"/>
                  </a:cubicBezTo>
                  <a:cubicBezTo>
                    <a:pt x="5019" y="6118"/>
                    <a:pt x="5225" y="5156"/>
                    <a:pt x="5225" y="3850"/>
                  </a:cubicBezTo>
                  <a:cubicBezTo>
                    <a:pt x="5225" y="2612"/>
                    <a:pt x="5019" y="1650"/>
                    <a:pt x="4538" y="963"/>
                  </a:cubicBezTo>
                  <a:cubicBezTo>
                    <a:pt x="4125" y="275"/>
                    <a:pt x="3438" y="0"/>
                    <a:pt x="2613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3"/>
            <p:cNvSpPr/>
            <p:nvPr/>
          </p:nvSpPr>
          <p:spPr>
            <a:xfrm>
              <a:off x="418550" y="596825"/>
              <a:ext cx="111725" cy="187350"/>
            </a:xfrm>
            <a:custGeom>
              <a:rect b="b" l="l" r="r" t="t"/>
              <a:pathLst>
                <a:path extrusionOk="0" h="7494" w="4469">
                  <a:moveTo>
                    <a:pt x="1788" y="1"/>
                  </a:moveTo>
                  <a:lnTo>
                    <a:pt x="1" y="344"/>
                  </a:lnTo>
                  <a:lnTo>
                    <a:pt x="1" y="1238"/>
                  </a:lnTo>
                  <a:lnTo>
                    <a:pt x="1788" y="894"/>
                  </a:lnTo>
                  <a:lnTo>
                    <a:pt x="1788" y="6668"/>
                  </a:lnTo>
                  <a:lnTo>
                    <a:pt x="138" y="6668"/>
                  </a:lnTo>
                  <a:lnTo>
                    <a:pt x="138" y="7493"/>
                  </a:lnTo>
                  <a:lnTo>
                    <a:pt x="4469" y="7493"/>
                  </a:lnTo>
                  <a:lnTo>
                    <a:pt x="4469" y="6668"/>
                  </a:lnTo>
                  <a:lnTo>
                    <a:pt x="2819" y="6668"/>
                  </a:lnTo>
                  <a:lnTo>
                    <a:pt x="2819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3"/>
            <p:cNvSpPr/>
            <p:nvPr/>
          </p:nvSpPr>
          <p:spPr>
            <a:xfrm>
              <a:off x="573225" y="593400"/>
              <a:ext cx="118600" cy="190775"/>
            </a:xfrm>
            <a:custGeom>
              <a:rect b="b" l="l" r="r" t="t"/>
              <a:pathLst>
                <a:path extrusionOk="0" h="7631" w="4744">
                  <a:moveTo>
                    <a:pt x="2200" y="0"/>
                  </a:moveTo>
                  <a:cubicBezTo>
                    <a:pt x="1856" y="0"/>
                    <a:pt x="1581" y="0"/>
                    <a:pt x="1169" y="138"/>
                  </a:cubicBezTo>
                  <a:cubicBezTo>
                    <a:pt x="825" y="206"/>
                    <a:pt x="481" y="344"/>
                    <a:pt x="69" y="481"/>
                  </a:cubicBezTo>
                  <a:lnTo>
                    <a:pt x="69" y="1512"/>
                  </a:lnTo>
                  <a:cubicBezTo>
                    <a:pt x="481" y="1306"/>
                    <a:pt x="825" y="1100"/>
                    <a:pt x="1169" y="1031"/>
                  </a:cubicBezTo>
                  <a:cubicBezTo>
                    <a:pt x="1512" y="894"/>
                    <a:pt x="1856" y="825"/>
                    <a:pt x="2200" y="825"/>
                  </a:cubicBezTo>
                  <a:cubicBezTo>
                    <a:pt x="2612" y="825"/>
                    <a:pt x="3025" y="963"/>
                    <a:pt x="3300" y="1238"/>
                  </a:cubicBezTo>
                  <a:cubicBezTo>
                    <a:pt x="3575" y="1444"/>
                    <a:pt x="3712" y="1787"/>
                    <a:pt x="3712" y="2200"/>
                  </a:cubicBezTo>
                  <a:cubicBezTo>
                    <a:pt x="3712" y="2406"/>
                    <a:pt x="3643" y="2681"/>
                    <a:pt x="3506" y="2956"/>
                  </a:cubicBezTo>
                  <a:cubicBezTo>
                    <a:pt x="3368" y="3162"/>
                    <a:pt x="3162" y="3506"/>
                    <a:pt x="2819" y="3850"/>
                  </a:cubicBezTo>
                  <a:cubicBezTo>
                    <a:pt x="2681" y="4056"/>
                    <a:pt x="2269" y="4468"/>
                    <a:pt x="1581" y="5156"/>
                  </a:cubicBezTo>
                  <a:cubicBezTo>
                    <a:pt x="894" y="5843"/>
                    <a:pt x="413" y="6393"/>
                    <a:pt x="0" y="6805"/>
                  </a:cubicBezTo>
                  <a:lnTo>
                    <a:pt x="0" y="7630"/>
                  </a:lnTo>
                  <a:lnTo>
                    <a:pt x="4743" y="7630"/>
                  </a:lnTo>
                  <a:lnTo>
                    <a:pt x="4743" y="6805"/>
                  </a:lnTo>
                  <a:lnTo>
                    <a:pt x="1238" y="6805"/>
                  </a:lnTo>
                  <a:cubicBezTo>
                    <a:pt x="2062" y="5912"/>
                    <a:pt x="2681" y="5293"/>
                    <a:pt x="3093" y="4812"/>
                  </a:cubicBezTo>
                  <a:cubicBezTo>
                    <a:pt x="3575" y="4331"/>
                    <a:pt x="3850" y="4056"/>
                    <a:pt x="3918" y="3987"/>
                  </a:cubicBezTo>
                  <a:cubicBezTo>
                    <a:pt x="4262" y="3575"/>
                    <a:pt x="4468" y="3300"/>
                    <a:pt x="4537" y="3025"/>
                  </a:cubicBezTo>
                  <a:cubicBezTo>
                    <a:pt x="4674" y="2750"/>
                    <a:pt x="4743" y="2406"/>
                    <a:pt x="4743" y="2131"/>
                  </a:cubicBezTo>
                  <a:cubicBezTo>
                    <a:pt x="4743" y="1444"/>
                    <a:pt x="4468" y="963"/>
                    <a:pt x="4056" y="550"/>
                  </a:cubicBezTo>
                  <a:cubicBezTo>
                    <a:pt x="3575" y="206"/>
                    <a:pt x="2956" y="0"/>
                    <a:pt x="2200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3"/>
            <p:cNvSpPr/>
            <p:nvPr/>
          </p:nvSpPr>
          <p:spPr>
            <a:xfrm>
              <a:off x="738200" y="596825"/>
              <a:ext cx="122025" cy="190775"/>
            </a:xfrm>
            <a:custGeom>
              <a:rect b="b" l="l" r="r" t="t"/>
              <a:pathLst>
                <a:path extrusionOk="0" h="7631" w="4881">
                  <a:moveTo>
                    <a:pt x="344" y="1"/>
                  </a:moveTo>
                  <a:lnTo>
                    <a:pt x="344" y="3781"/>
                  </a:lnTo>
                  <a:cubicBezTo>
                    <a:pt x="619" y="3644"/>
                    <a:pt x="894" y="3506"/>
                    <a:pt x="1169" y="3438"/>
                  </a:cubicBezTo>
                  <a:cubicBezTo>
                    <a:pt x="1444" y="3438"/>
                    <a:pt x="1719" y="3369"/>
                    <a:pt x="1994" y="3369"/>
                  </a:cubicBezTo>
                  <a:cubicBezTo>
                    <a:pt x="2544" y="3369"/>
                    <a:pt x="3025" y="3506"/>
                    <a:pt x="3368" y="3850"/>
                  </a:cubicBezTo>
                  <a:cubicBezTo>
                    <a:pt x="3712" y="4125"/>
                    <a:pt x="3850" y="4537"/>
                    <a:pt x="3850" y="5087"/>
                  </a:cubicBezTo>
                  <a:cubicBezTo>
                    <a:pt x="3850" y="5637"/>
                    <a:pt x="3712" y="6050"/>
                    <a:pt x="3368" y="6325"/>
                  </a:cubicBezTo>
                  <a:cubicBezTo>
                    <a:pt x="3025" y="6600"/>
                    <a:pt x="2544" y="6806"/>
                    <a:pt x="1994" y="6806"/>
                  </a:cubicBezTo>
                  <a:cubicBezTo>
                    <a:pt x="1581" y="6806"/>
                    <a:pt x="1237" y="6737"/>
                    <a:pt x="963" y="6668"/>
                  </a:cubicBezTo>
                  <a:cubicBezTo>
                    <a:pt x="619" y="6600"/>
                    <a:pt x="275" y="6462"/>
                    <a:pt x="0" y="6325"/>
                  </a:cubicBezTo>
                  <a:lnTo>
                    <a:pt x="0" y="7287"/>
                  </a:lnTo>
                  <a:cubicBezTo>
                    <a:pt x="344" y="7425"/>
                    <a:pt x="688" y="7493"/>
                    <a:pt x="1031" y="7562"/>
                  </a:cubicBezTo>
                  <a:cubicBezTo>
                    <a:pt x="1375" y="7631"/>
                    <a:pt x="1650" y="7631"/>
                    <a:pt x="1994" y="7631"/>
                  </a:cubicBezTo>
                  <a:cubicBezTo>
                    <a:pt x="2887" y="7631"/>
                    <a:pt x="3643" y="7425"/>
                    <a:pt x="4125" y="6943"/>
                  </a:cubicBezTo>
                  <a:cubicBezTo>
                    <a:pt x="4606" y="6531"/>
                    <a:pt x="4881" y="5912"/>
                    <a:pt x="4881" y="5087"/>
                  </a:cubicBezTo>
                  <a:cubicBezTo>
                    <a:pt x="4881" y="4263"/>
                    <a:pt x="4606" y="3644"/>
                    <a:pt x="4125" y="3231"/>
                  </a:cubicBezTo>
                  <a:cubicBezTo>
                    <a:pt x="3643" y="2750"/>
                    <a:pt x="2956" y="2544"/>
                    <a:pt x="2131" y="2544"/>
                  </a:cubicBezTo>
                  <a:lnTo>
                    <a:pt x="1719" y="2544"/>
                  </a:lnTo>
                  <a:cubicBezTo>
                    <a:pt x="1581" y="2613"/>
                    <a:pt x="1375" y="2613"/>
                    <a:pt x="1237" y="2682"/>
                  </a:cubicBezTo>
                  <a:lnTo>
                    <a:pt x="1237" y="826"/>
                  </a:lnTo>
                  <a:lnTo>
                    <a:pt x="4331" y="826"/>
                  </a:lnTo>
                  <a:lnTo>
                    <a:pt x="43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3"/>
            <p:cNvSpPr/>
            <p:nvPr/>
          </p:nvSpPr>
          <p:spPr>
            <a:xfrm>
              <a:off x="1097350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3"/>
            <p:cNvSpPr/>
            <p:nvPr/>
          </p:nvSpPr>
          <p:spPr>
            <a:xfrm>
              <a:off x="1097350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3"/>
            <p:cNvSpPr/>
            <p:nvPr/>
          </p:nvSpPr>
          <p:spPr>
            <a:xfrm>
              <a:off x="1097350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3"/>
            <p:cNvSpPr/>
            <p:nvPr/>
          </p:nvSpPr>
          <p:spPr>
            <a:xfrm>
              <a:off x="1097350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3"/>
            <p:cNvSpPr/>
            <p:nvPr/>
          </p:nvSpPr>
          <p:spPr>
            <a:xfrm>
              <a:off x="1616350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3"/>
            <p:cNvSpPr/>
            <p:nvPr/>
          </p:nvSpPr>
          <p:spPr>
            <a:xfrm>
              <a:off x="1616350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3"/>
            <p:cNvSpPr/>
            <p:nvPr/>
          </p:nvSpPr>
          <p:spPr>
            <a:xfrm>
              <a:off x="2654300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3"/>
            <p:cNvSpPr/>
            <p:nvPr/>
          </p:nvSpPr>
          <p:spPr>
            <a:xfrm>
              <a:off x="2654300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3"/>
            <p:cNvSpPr/>
            <p:nvPr/>
          </p:nvSpPr>
          <p:spPr>
            <a:xfrm>
              <a:off x="36922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3"/>
            <p:cNvSpPr/>
            <p:nvPr/>
          </p:nvSpPr>
          <p:spPr>
            <a:xfrm>
              <a:off x="36922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3"/>
            <p:cNvSpPr/>
            <p:nvPr/>
          </p:nvSpPr>
          <p:spPr>
            <a:xfrm>
              <a:off x="4731950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3"/>
            <p:cNvSpPr/>
            <p:nvPr/>
          </p:nvSpPr>
          <p:spPr>
            <a:xfrm>
              <a:off x="4731950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1" y="0"/>
                  </a:moveTo>
                  <a:lnTo>
                    <a:pt x="1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3"/>
            <p:cNvSpPr/>
            <p:nvPr/>
          </p:nvSpPr>
          <p:spPr>
            <a:xfrm>
              <a:off x="576992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3"/>
            <p:cNvSpPr/>
            <p:nvPr/>
          </p:nvSpPr>
          <p:spPr>
            <a:xfrm>
              <a:off x="576992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3"/>
            <p:cNvSpPr/>
            <p:nvPr/>
          </p:nvSpPr>
          <p:spPr>
            <a:xfrm>
              <a:off x="6807900" y="706825"/>
              <a:ext cx="0" cy="3823625"/>
            </a:xfrm>
            <a:custGeom>
              <a:rect b="b" l="l" r="r" t="t"/>
              <a:pathLst>
                <a:path extrusionOk="0" h="152945" w="0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3"/>
            <p:cNvSpPr/>
            <p:nvPr/>
          </p:nvSpPr>
          <p:spPr>
            <a:xfrm>
              <a:off x="6807900" y="706825"/>
              <a:ext cx="0" cy="3823625"/>
            </a:xfrm>
            <a:custGeom>
              <a:rect b="b" l="l" r="r" t="t"/>
              <a:pathLst>
                <a:path extrusionOk="0" fill="none" h="152945" w="0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3"/>
            <p:cNvSpPr/>
            <p:nvPr/>
          </p:nvSpPr>
          <p:spPr>
            <a:xfrm>
              <a:off x="7326875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3"/>
            <p:cNvSpPr/>
            <p:nvPr/>
          </p:nvSpPr>
          <p:spPr>
            <a:xfrm>
              <a:off x="7326875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3"/>
            <p:cNvSpPr/>
            <p:nvPr/>
          </p:nvSpPr>
          <p:spPr>
            <a:xfrm>
              <a:off x="1097350" y="4530425"/>
              <a:ext cx="6229550" cy="25"/>
            </a:xfrm>
            <a:custGeom>
              <a:rect b="b" l="l" r="r" t="t"/>
              <a:pathLst>
                <a:path extrusionOk="0" h="1" w="249182">
                  <a:moveTo>
                    <a:pt x="1" y="1"/>
                  </a:moveTo>
                  <a:lnTo>
                    <a:pt x="24918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3"/>
            <p:cNvSpPr/>
            <p:nvPr/>
          </p:nvSpPr>
          <p:spPr>
            <a:xfrm>
              <a:off x="1097350" y="4530425"/>
              <a:ext cx="6229550" cy="25"/>
            </a:xfrm>
            <a:custGeom>
              <a:rect b="b" l="l" r="r" t="t"/>
              <a:pathLst>
                <a:path extrusionOk="0" fill="none" h="1" w="249182">
                  <a:moveTo>
                    <a:pt x="1" y="1"/>
                  </a:moveTo>
                  <a:lnTo>
                    <a:pt x="249181" y="1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3"/>
            <p:cNvSpPr/>
            <p:nvPr/>
          </p:nvSpPr>
          <p:spPr>
            <a:xfrm>
              <a:off x="1097350" y="3983950"/>
              <a:ext cx="6229550" cy="25"/>
            </a:xfrm>
            <a:custGeom>
              <a:rect b="b" l="l" r="r" t="t"/>
              <a:pathLst>
                <a:path extrusionOk="0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3"/>
            <p:cNvSpPr/>
            <p:nvPr/>
          </p:nvSpPr>
          <p:spPr>
            <a:xfrm>
              <a:off x="1097350" y="3983950"/>
              <a:ext cx="6229550" cy="25"/>
            </a:xfrm>
            <a:custGeom>
              <a:rect b="b" l="l" r="r" t="t"/>
              <a:pathLst>
                <a:path extrusionOk="0" fill="none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3"/>
            <p:cNvSpPr/>
            <p:nvPr/>
          </p:nvSpPr>
          <p:spPr>
            <a:xfrm>
              <a:off x="1097350" y="3437475"/>
              <a:ext cx="6229550" cy="25"/>
            </a:xfrm>
            <a:custGeom>
              <a:rect b="b" l="l" r="r" t="t"/>
              <a:pathLst>
                <a:path extrusionOk="0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3"/>
            <p:cNvSpPr/>
            <p:nvPr/>
          </p:nvSpPr>
          <p:spPr>
            <a:xfrm>
              <a:off x="1097350" y="3437475"/>
              <a:ext cx="6229550" cy="25"/>
            </a:xfrm>
            <a:custGeom>
              <a:rect b="b" l="l" r="r" t="t"/>
              <a:pathLst>
                <a:path extrusionOk="0" fill="none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3"/>
            <p:cNvSpPr/>
            <p:nvPr/>
          </p:nvSpPr>
          <p:spPr>
            <a:xfrm>
              <a:off x="1097350" y="2891000"/>
              <a:ext cx="6229550" cy="25"/>
            </a:xfrm>
            <a:custGeom>
              <a:rect b="b" l="l" r="r" t="t"/>
              <a:pathLst>
                <a:path extrusionOk="0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3"/>
            <p:cNvSpPr/>
            <p:nvPr/>
          </p:nvSpPr>
          <p:spPr>
            <a:xfrm>
              <a:off x="1097350" y="2891000"/>
              <a:ext cx="6229550" cy="25"/>
            </a:xfrm>
            <a:custGeom>
              <a:rect b="b" l="l" r="r" t="t"/>
              <a:pathLst>
                <a:path extrusionOk="0" fill="none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3"/>
            <p:cNvSpPr/>
            <p:nvPr/>
          </p:nvSpPr>
          <p:spPr>
            <a:xfrm>
              <a:off x="1097350" y="2346250"/>
              <a:ext cx="6229550" cy="25"/>
            </a:xfrm>
            <a:custGeom>
              <a:rect b="b" l="l" r="r" t="t"/>
              <a:pathLst>
                <a:path extrusionOk="0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3"/>
            <p:cNvSpPr/>
            <p:nvPr/>
          </p:nvSpPr>
          <p:spPr>
            <a:xfrm>
              <a:off x="1097350" y="2346250"/>
              <a:ext cx="6229550" cy="25"/>
            </a:xfrm>
            <a:custGeom>
              <a:rect b="b" l="l" r="r" t="t"/>
              <a:pathLst>
                <a:path extrusionOk="0" fill="none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3"/>
            <p:cNvSpPr/>
            <p:nvPr/>
          </p:nvSpPr>
          <p:spPr>
            <a:xfrm>
              <a:off x="1097350" y="1799775"/>
              <a:ext cx="6229550" cy="25"/>
            </a:xfrm>
            <a:custGeom>
              <a:rect b="b" l="l" r="r" t="t"/>
              <a:pathLst>
                <a:path extrusionOk="0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3"/>
            <p:cNvSpPr/>
            <p:nvPr/>
          </p:nvSpPr>
          <p:spPr>
            <a:xfrm>
              <a:off x="1097350" y="1799775"/>
              <a:ext cx="6229550" cy="25"/>
            </a:xfrm>
            <a:custGeom>
              <a:rect b="b" l="l" r="r" t="t"/>
              <a:pathLst>
                <a:path extrusionOk="0" fill="none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3"/>
            <p:cNvSpPr/>
            <p:nvPr/>
          </p:nvSpPr>
          <p:spPr>
            <a:xfrm>
              <a:off x="1097350" y="1253300"/>
              <a:ext cx="6229550" cy="25"/>
            </a:xfrm>
            <a:custGeom>
              <a:rect b="b" l="l" r="r" t="t"/>
              <a:pathLst>
                <a:path extrusionOk="0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3"/>
            <p:cNvSpPr/>
            <p:nvPr/>
          </p:nvSpPr>
          <p:spPr>
            <a:xfrm>
              <a:off x="1097350" y="1253300"/>
              <a:ext cx="6229550" cy="25"/>
            </a:xfrm>
            <a:custGeom>
              <a:rect b="b" l="l" r="r" t="t"/>
              <a:pathLst>
                <a:path extrusionOk="0" fill="none" h="1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3"/>
            <p:cNvSpPr/>
            <p:nvPr/>
          </p:nvSpPr>
          <p:spPr>
            <a:xfrm>
              <a:off x="1097350" y="706825"/>
              <a:ext cx="6229550" cy="0"/>
            </a:xfrm>
            <a:custGeom>
              <a:rect b="b" l="l" r="r" t="t"/>
              <a:pathLst>
                <a:path extrusionOk="0" h="0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3"/>
            <p:cNvSpPr/>
            <p:nvPr/>
          </p:nvSpPr>
          <p:spPr>
            <a:xfrm>
              <a:off x="1097350" y="706825"/>
              <a:ext cx="6229550" cy="0"/>
            </a:xfrm>
            <a:custGeom>
              <a:rect b="b" l="l" r="r" t="t"/>
              <a:pathLst>
                <a:path extrusionOk="0" fill="none" h="0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noFill/>
            <a:ln cap="flat" cmpd="sng" w="22350">
              <a:solidFill>
                <a:srgbClr val="3C3C3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3"/>
            <p:cNvSpPr/>
            <p:nvPr/>
          </p:nvSpPr>
          <p:spPr>
            <a:xfrm>
              <a:off x="1097350" y="14361850"/>
              <a:ext cx="6229550" cy="0"/>
            </a:xfrm>
            <a:custGeom>
              <a:rect b="b" l="l" r="r" t="t"/>
              <a:pathLst>
                <a:path extrusionOk="0" h="0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3"/>
            <p:cNvSpPr/>
            <p:nvPr/>
          </p:nvSpPr>
          <p:spPr>
            <a:xfrm>
              <a:off x="1097350" y="14361850"/>
              <a:ext cx="6229550" cy="0"/>
            </a:xfrm>
            <a:custGeom>
              <a:rect b="b" l="l" r="r" t="t"/>
              <a:pathLst>
                <a:path extrusionOk="0" fill="none" h="0" w="249182">
                  <a:moveTo>
                    <a:pt x="1" y="0"/>
                  </a:moveTo>
                  <a:lnTo>
                    <a:pt x="249181" y="0"/>
                  </a:lnTo>
                </a:path>
              </a:pathLst>
            </a:custGeom>
            <a:noFill/>
            <a:ln cap="flat" cmpd="sng" w="32650">
              <a:solidFill>
                <a:srgbClr val="999999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3"/>
            <p:cNvSpPr/>
            <p:nvPr/>
          </p:nvSpPr>
          <p:spPr>
            <a:xfrm>
              <a:off x="1616350" y="706825"/>
              <a:ext cx="25" cy="3823625"/>
            </a:xfrm>
            <a:custGeom>
              <a:rect b="b" l="l" r="r" t="t"/>
              <a:pathLst>
                <a:path extrusionOk="0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3"/>
            <p:cNvSpPr/>
            <p:nvPr/>
          </p:nvSpPr>
          <p:spPr>
            <a:xfrm>
              <a:off x="1616350" y="706825"/>
              <a:ext cx="25" cy="3823625"/>
            </a:xfrm>
            <a:custGeom>
              <a:rect b="b" l="l" r="r" t="t"/>
              <a:pathLst>
                <a:path extrusionOk="0" fill="none" h="152945" w="1">
                  <a:moveTo>
                    <a:pt x="0" y="0"/>
                  </a:moveTo>
                  <a:lnTo>
                    <a:pt x="0" y="152945"/>
                  </a:lnTo>
                </a:path>
              </a:pathLst>
            </a:custGeom>
            <a:noFill/>
            <a:ln cap="flat" cmpd="sng" w="32650">
              <a:solidFill>
                <a:srgbClr val="999999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3"/>
            <p:cNvSpPr/>
            <p:nvPr/>
          </p:nvSpPr>
          <p:spPr>
            <a:xfrm>
              <a:off x="1616350" y="837425"/>
              <a:ext cx="5191550" cy="4165600"/>
            </a:xfrm>
            <a:custGeom>
              <a:rect b="b" l="l" r="r" t="t"/>
              <a:pathLst>
                <a:path extrusionOk="0" fill="none" h="166624" w="207662">
                  <a:moveTo>
                    <a:pt x="0" y="0"/>
                  </a:moveTo>
                  <a:lnTo>
                    <a:pt x="41519" y="39181"/>
                  </a:lnTo>
                  <a:lnTo>
                    <a:pt x="83037" y="56779"/>
                  </a:lnTo>
                  <a:lnTo>
                    <a:pt x="124625" y="82350"/>
                  </a:lnTo>
                  <a:lnTo>
                    <a:pt x="166143" y="121600"/>
                  </a:lnTo>
                  <a:lnTo>
                    <a:pt x="207662" y="166624"/>
                  </a:lnTo>
                </a:path>
              </a:pathLst>
            </a:custGeom>
            <a:noFill/>
            <a:ln cap="flat" cmpd="sng" w="42950">
              <a:solidFill>
                <a:srgbClr val="EE3377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3"/>
            <p:cNvSpPr/>
            <p:nvPr/>
          </p:nvSpPr>
          <p:spPr>
            <a:xfrm>
              <a:off x="1616350" y="1514500"/>
              <a:ext cx="5191550" cy="730375"/>
            </a:xfrm>
            <a:custGeom>
              <a:rect b="b" l="l" r="r" t="t"/>
              <a:pathLst>
                <a:path extrusionOk="0" fill="none" h="29215" w="207662">
                  <a:moveTo>
                    <a:pt x="0" y="14986"/>
                  </a:moveTo>
                  <a:lnTo>
                    <a:pt x="41519" y="26121"/>
                  </a:lnTo>
                  <a:lnTo>
                    <a:pt x="83037" y="29215"/>
                  </a:lnTo>
                  <a:lnTo>
                    <a:pt x="124625" y="25503"/>
                  </a:lnTo>
                  <a:lnTo>
                    <a:pt x="166143" y="14711"/>
                  </a:lnTo>
                  <a:lnTo>
                    <a:pt x="207662" y="0"/>
                  </a:lnTo>
                </a:path>
              </a:pathLst>
            </a:custGeom>
            <a:noFill/>
            <a:ln cap="flat" cmpd="sng" w="42950">
              <a:solidFill>
                <a:srgbClr val="CC3311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3"/>
            <p:cNvSpPr/>
            <p:nvPr/>
          </p:nvSpPr>
          <p:spPr>
            <a:xfrm>
              <a:off x="1097350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3"/>
            <p:cNvSpPr/>
            <p:nvPr/>
          </p:nvSpPr>
          <p:spPr>
            <a:xfrm>
              <a:off x="1097350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3"/>
            <p:cNvSpPr/>
            <p:nvPr/>
          </p:nvSpPr>
          <p:spPr>
            <a:xfrm>
              <a:off x="1616350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3"/>
            <p:cNvSpPr/>
            <p:nvPr/>
          </p:nvSpPr>
          <p:spPr>
            <a:xfrm>
              <a:off x="1616350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3"/>
            <p:cNvSpPr/>
            <p:nvPr/>
          </p:nvSpPr>
          <p:spPr>
            <a:xfrm>
              <a:off x="2654300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3"/>
            <p:cNvSpPr/>
            <p:nvPr/>
          </p:nvSpPr>
          <p:spPr>
            <a:xfrm>
              <a:off x="2654300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3"/>
            <p:cNvSpPr/>
            <p:nvPr/>
          </p:nvSpPr>
          <p:spPr>
            <a:xfrm>
              <a:off x="3692275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3"/>
            <p:cNvSpPr/>
            <p:nvPr/>
          </p:nvSpPr>
          <p:spPr>
            <a:xfrm>
              <a:off x="3692275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3"/>
            <p:cNvSpPr/>
            <p:nvPr/>
          </p:nvSpPr>
          <p:spPr>
            <a:xfrm>
              <a:off x="4731950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3"/>
            <p:cNvSpPr/>
            <p:nvPr/>
          </p:nvSpPr>
          <p:spPr>
            <a:xfrm>
              <a:off x="4731950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1" y="1"/>
                  </a:moveTo>
                  <a:lnTo>
                    <a:pt x="1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3"/>
            <p:cNvSpPr/>
            <p:nvPr/>
          </p:nvSpPr>
          <p:spPr>
            <a:xfrm>
              <a:off x="5769925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3"/>
            <p:cNvSpPr/>
            <p:nvPr/>
          </p:nvSpPr>
          <p:spPr>
            <a:xfrm>
              <a:off x="5769925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3"/>
            <p:cNvSpPr/>
            <p:nvPr/>
          </p:nvSpPr>
          <p:spPr>
            <a:xfrm>
              <a:off x="6807900" y="4530425"/>
              <a:ext cx="0" cy="108300"/>
            </a:xfrm>
            <a:custGeom>
              <a:rect b="b" l="l" r="r" t="t"/>
              <a:pathLst>
                <a:path extrusionOk="0" h="4332" w="0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3"/>
            <p:cNvSpPr/>
            <p:nvPr/>
          </p:nvSpPr>
          <p:spPr>
            <a:xfrm>
              <a:off x="6807900" y="4530425"/>
              <a:ext cx="0" cy="108300"/>
            </a:xfrm>
            <a:custGeom>
              <a:rect b="b" l="l" r="r" t="t"/>
              <a:pathLst>
                <a:path extrusionOk="0" fill="none" h="4332" w="0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3"/>
            <p:cNvSpPr/>
            <p:nvPr/>
          </p:nvSpPr>
          <p:spPr>
            <a:xfrm>
              <a:off x="7326875" y="4530425"/>
              <a:ext cx="25" cy="108300"/>
            </a:xfrm>
            <a:custGeom>
              <a:rect b="b" l="l" r="r" t="t"/>
              <a:pathLst>
                <a:path extrusionOk="0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3"/>
            <p:cNvSpPr/>
            <p:nvPr/>
          </p:nvSpPr>
          <p:spPr>
            <a:xfrm>
              <a:off x="7326875" y="4530425"/>
              <a:ext cx="25" cy="108300"/>
            </a:xfrm>
            <a:custGeom>
              <a:rect b="b" l="l" r="r" t="t"/>
              <a:pathLst>
                <a:path extrusionOk="0" fill="none" h="4332" w="1">
                  <a:moveTo>
                    <a:pt x="0" y="1"/>
                  </a:moveTo>
                  <a:lnTo>
                    <a:pt x="0" y="433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3"/>
            <p:cNvSpPr/>
            <p:nvPr/>
          </p:nvSpPr>
          <p:spPr>
            <a:xfrm>
              <a:off x="691800" y="4865525"/>
              <a:ext cx="67050" cy="20650"/>
            </a:xfrm>
            <a:custGeom>
              <a:rect b="b" l="l" r="r" t="t"/>
              <a:pathLst>
                <a:path extrusionOk="0" h="826" w="2682">
                  <a:moveTo>
                    <a:pt x="0" y="1"/>
                  </a:moveTo>
                  <a:lnTo>
                    <a:pt x="0" y="826"/>
                  </a:lnTo>
                  <a:lnTo>
                    <a:pt x="2681" y="826"/>
                  </a:lnTo>
                  <a:lnTo>
                    <a:pt x="268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3"/>
            <p:cNvSpPr/>
            <p:nvPr/>
          </p:nvSpPr>
          <p:spPr>
            <a:xfrm>
              <a:off x="791475" y="4758975"/>
              <a:ext cx="122025" cy="192500"/>
            </a:xfrm>
            <a:custGeom>
              <a:rect b="b" l="l" r="r" t="t"/>
              <a:pathLst>
                <a:path extrusionOk="0" h="7700" w="4881">
                  <a:moveTo>
                    <a:pt x="344" y="1"/>
                  </a:moveTo>
                  <a:lnTo>
                    <a:pt x="344" y="3781"/>
                  </a:lnTo>
                  <a:cubicBezTo>
                    <a:pt x="619" y="3644"/>
                    <a:pt x="894" y="3575"/>
                    <a:pt x="1169" y="3507"/>
                  </a:cubicBezTo>
                  <a:cubicBezTo>
                    <a:pt x="1444" y="3438"/>
                    <a:pt x="1719" y="3438"/>
                    <a:pt x="1994" y="3438"/>
                  </a:cubicBezTo>
                  <a:cubicBezTo>
                    <a:pt x="2543" y="3438"/>
                    <a:pt x="3025" y="3575"/>
                    <a:pt x="3368" y="3850"/>
                  </a:cubicBezTo>
                  <a:cubicBezTo>
                    <a:pt x="3712" y="4194"/>
                    <a:pt x="3850" y="4606"/>
                    <a:pt x="3850" y="5088"/>
                  </a:cubicBezTo>
                  <a:cubicBezTo>
                    <a:pt x="3850" y="5637"/>
                    <a:pt x="3712" y="6050"/>
                    <a:pt x="3368" y="6394"/>
                  </a:cubicBezTo>
                  <a:cubicBezTo>
                    <a:pt x="3025" y="6669"/>
                    <a:pt x="2543" y="6806"/>
                    <a:pt x="1994" y="6806"/>
                  </a:cubicBezTo>
                  <a:cubicBezTo>
                    <a:pt x="1650" y="6806"/>
                    <a:pt x="1306" y="6806"/>
                    <a:pt x="962" y="6669"/>
                  </a:cubicBezTo>
                  <a:cubicBezTo>
                    <a:pt x="619" y="6600"/>
                    <a:pt x="344" y="6462"/>
                    <a:pt x="0" y="6325"/>
                  </a:cubicBezTo>
                  <a:lnTo>
                    <a:pt x="0" y="7356"/>
                  </a:lnTo>
                  <a:cubicBezTo>
                    <a:pt x="344" y="7425"/>
                    <a:pt x="688" y="7562"/>
                    <a:pt x="1031" y="7562"/>
                  </a:cubicBezTo>
                  <a:cubicBezTo>
                    <a:pt x="1375" y="7631"/>
                    <a:pt x="1719" y="7700"/>
                    <a:pt x="1994" y="7700"/>
                  </a:cubicBezTo>
                  <a:cubicBezTo>
                    <a:pt x="2887" y="7700"/>
                    <a:pt x="3643" y="7425"/>
                    <a:pt x="4124" y="7012"/>
                  </a:cubicBezTo>
                  <a:cubicBezTo>
                    <a:pt x="4606" y="6531"/>
                    <a:pt x="4881" y="5912"/>
                    <a:pt x="4881" y="5088"/>
                  </a:cubicBezTo>
                  <a:cubicBezTo>
                    <a:pt x="4881" y="4331"/>
                    <a:pt x="4674" y="3713"/>
                    <a:pt x="4124" y="3232"/>
                  </a:cubicBezTo>
                  <a:cubicBezTo>
                    <a:pt x="3643" y="2819"/>
                    <a:pt x="3025" y="2544"/>
                    <a:pt x="2131" y="2544"/>
                  </a:cubicBezTo>
                  <a:cubicBezTo>
                    <a:pt x="1994" y="2544"/>
                    <a:pt x="1856" y="2544"/>
                    <a:pt x="1719" y="2613"/>
                  </a:cubicBezTo>
                  <a:cubicBezTo>
                    <a:pt x="1581" y="2613"/>
                    <a:pt x="1444" y="2682"/>
                    <a:pt x="1237" y="2682"/>
                  </a:cubicBezTo>
                  <a:lnTo>
                    <a:pt x="1237" y="894"/>
                  </a:lnTo>
                  <a:lnTo>
                    <a:pt x="4331" y="894"/>
                  </a:lnTo>
                  <a:lnTo>
                    <a:pt x="43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3"/>
            <p:cNvSpPr/>
            <p:nvPr/>
          </p:nvSpPr>
          <p:spPr>
            <a:xfrm>
              <a:off x="953000" y="4755550"/>
              <a:ext cx="130625" cy="195925"/>
            </a:xfrm>
            <a:custGeom>
              <a:rect b="b" l="l" r="r" t="t"/>
              <a:pathLst>
                <a:path extrusionOk="0" h="7837" w="5225">
                  <a:moveTo>
                    <a:pt x="2613" y="825"/>
                  </a:moveTo>
                  <a:cubicBezTo>
                    <a:pt x="3163" y="825"/>
                    <a:pt x="3506" y="1100"/>
                    <a:pt x="3781" y="1581"/>
                  </a:cubicBezTo>
                  <a:cubicBezTo>
                    <a:pt x="4056" y="2131"/>
                    <a:pt x="4194" y="2887"/>
                    <a:pt x="4194" y="3918"/>
                  </a:cubicBezTo>
                  <a:cubicBezTo>
                    <a:pt x="4194" y="4950"/>
                    <a:pt x="4056" y="5706"/>
                    <a:pt x="3781" y="6256"/>
                  </a:cubicBezTo>
                  <a:cubicBezTo>
                    <a:pt x="3506" y="6737"/>
                    <a:pt x="3163" y="7012"/>
                    <a:pt x="2613" y="7012"/>
                  </a:cubicBezTo>
                  <a:cubicBezTo>
                    <a:pt x="2063" y="7012"/>
                    <a:pt x="1719" y="6737"/>
                    <a:pt x="1444" y="6256"/>
                  </a:cubicBezTo>
                  <a:cubicBezTo>
                    <a:pt x="1169" y="5706"/>
                    <a:pt x="1032" y="4950"/>
                    <a:pt x="1032" y="3918"/>
                  </a:cubicBezTo>
                  <a:cubicBezTo>
                    <a:pt x="1032" y="2887"/>
                    <a:pt x="1169" y="2131"/>
                    <a:pt x="1444" y="1581"/>
                  </a:cubicBezTo>
                  <a:cubicBezTo>
                    <a:pt x="1719" y="1100"/>
                    <a:pt x="2063" y="825"/>
                    <a:pt x="2613" y="825"/>
                  </a:cubicBezTo>
                  <a:close/>
                  <a:moveTo>
                    <a:pt x="2613" y="0"/>
                  </a:moveTo>
                  <a:cubicBezTo>
                    <a:pt x="1788" y="0"/>
                    <a:pt x="1100" y="344"/>
                    <a:pt x="688" y="1031"/>
                  </a:cubicBezTo>
                  <a:cubicBezTo>
                    <a:pt x="207" y="1650"/>
                    <a:pt x="1" y="2612"/>
                    <a:pt x="1" y="3918"/>
                  </a:cubicBezTo>
                  <a:cubicBezTo>
                    <a:pt x="1" y="5156"/>
                    <a:pt x="207" y="6118"/>
                    <a:pt x="688" y="6806"/>
                  </a:cubicBezTo>
                  <a:cubicBezTo>
                    <a:pt x="1100" y="7493"/>
                    <a:pt x="1788" y="7837"/>
                    <a:pt x="2613" y="7837"/>
                  </a:cubicBezTo>
                  <a:cubicBezTo>
                    <a:pt x="3438" y="7837"/>
                    <a:pt x="4125" y="7493"/>
                    <a:pt x="4537" y="6806"/>
                  </a:cubicBezTo>
                  <a:cubicBezTo>
                    <a:pt x="4950" y="6118"/>
                    <a:pt x="5225" y="5156"/>
                    <a:pt x="5225" y="3918"/>
                  </a:cubicBezTo>
                  <a:cubicBezTo>
                    <a:pt x="5225" y="2612"/>
                    <a:pt x="4950" y="1650"/>
                    <a:pt x="4537" y="1031"/>
                  </a:cubicBezTo>
                  <a:cubicBezTo>
                    <a:pt x="4125" y="344"/>
                    <a:pt x="3438" y="0"/>
                    <a:pt x="2613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3"/>
            <p:cNvSpPr/>
            <p:nvPr/>
          </p:nvSpPr>
          <p:spPr>
            <a:xfrm>
              <a:off x="1117975" y="4755550"/>
              <a:ext cx="128925" cy="195925"/>
            </a:xfrm>
            <a:custGeom>
              <a:rect b="b" l="l" r="r" t="t"/>
              <a:pathLst>
                <a:path extrusionOk="0" h="7837" w="5157">
                  <a:moveTo>
                    <a:pt x="2544" y="825"/>
                  </a:moveTo>
                  <a:cubicBezTo>
                    <a:pt x="3094" y="825"/>
                    <a:pt x="3506" y="1100"/>
                    <a:pt x="3781" y="1581"/>
                  </a:cubicBezTo>
                  <a:cubicBezTo>
                    <a:pt x="4056" y="2131"/>
                    <a:pt x="4125" y="2887"/>
                    <a:pt x="4125" y="3918"/>
                  </a:cubicBezTo>
                  <a:cubicBezTo>
                    <a:pt x="4125" y="4950"/>
                    <a:pt x="4056" y="5706"/>
                    <a:pt x="3781" y="6256"/>
                  </a:cubicBezTo>
                  <a:cubicBezTo>
                    <a:pt x="3506" y="6737"/>
                    <a:pt x="3094" y="7012"/>
                    <a:pt x="2544" y="7012"/>
                  </a:cubicBezTo>
                  <a:cubicBezTo>
                    <a:pt x="2063" y="7012"/>
                    <a:pt x="1650" y="6737"/>
                    <a:pt x="1375" y="6256"/>
                  </a:cubicBezTo>
                  <a:cubicBezTo>
                    <a:pt x="1100" y="5706"/>
                    <a:pt x="1032" y="4950"/>
                    <a:pt x="1032" y="3918"/>
                  </a:cubicBezTo>
                  <a:cubicBezTo>
                    <a:pt x="1032" y="2887"/>
                    <a:pt x="1100" y="2131"/>
                    <a:pt x="1375" y="1581"/>
                  </a:cubicBezTo>
                  <a:cubicBezTo>
                    <a:pt x="1650" y="1100"/>
                    <a:pt x="2063" y="825"/>
                    <a:pt x="2544" y="825"/>
                  </a:cubicBezTo>
                  <a:close/>
                  <a:moveTo>
                    <a:pt x="2544" y="0"/>
                  </a:moveTo>
                  <a:cubicBezTo>
                    <a:pt x="1719" y="0"/>
                    <a:pt x="1100" y="344"/>
                    <a:pt x="619" y="1031"/>
                  </a:cubicBezTo>
                  <a:cubicBezTo>
                    <a:pt x="207" y="1650"/>
                    <a:pt x="1" y="2612"/>
                    <a:pt x="1" y="3918"/>
                  </a:cubicBezTo>
                  <a:cubicBezTo>
                    <a:pt x="1" y="5156"/>
                    <a:pt x="207" y="6118"/>
                    <a:pt x="619" y="6806"/>
                  </a:cubicBezTo>
                  <a:cubicBezTo>
                    <a:pt x="1100" y="7493"/>
                    <a:pt x="1719" y="7837"/>
                    <a:pt x="2544" y="7837"/>
                  </a:cubicBezTo>
                  <a:cubicBezTo>
                    <a:pt x="3438" y="7837"/>
                    <a:pt x="4056" y="7493"/>
                    <a:pt x="4469" y="6806"/>
                  </a:cubicBezTo>
                  <a:cubicBezTo>
                    <a:pt x="4950" y="6118"/>
                    <a:pt x="5156" y="5156"/>
                    <a:pt x="5156" y="3918"/>
                  </a:cubicBezTo>
                  <a:cubicBezTo>
                    <a:pt x="5156" y="2612"/>
                    <a:pt x="4950" y="1650"/>
                    <a:pt x="4469" y="1031"/>
                  </a:cubicBezTo>
                  <a:cubicBezTo>
                    <a:pt x="4056" y="344"/>
                    <a:pt x="3438" y="0"/>
                    <a:pt x="2544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3"/>
            <p:cNvSpPr/>
            <p:nvPr/>
          </p:nvSpPr>
          <p:spPr>
            <a:xfrm>
              <a:off x="1288100" y="4801950"/>
              <a:ext cx="206250" cy="144375"/>
            </a:xfrm>
            <a:custGeom>
              <a:rect b="b" l="l" r="r" t="t"/>
              <a:pathLst>
                <a:path extrusionOk="0" h="5775" w="8250">
                  <a:moveTo>
                    <a:pt x="2750" y="0"/>
                  </a:moveTo>
                  <a:cubicBezTo>
                    <a:pt x="2338" y="0"/>
                    <a:pt x="1994" y="138"/>
                    <a:pt x="1651" y="275"/>
                  </a:cubicBezTo>
                  <a:cubicBezTo>
                    <a:pt x="1376" y="413"/>
                    <a:pt x="1169" y="688"/>
                    <a:pt x="894" y="1031"/>
                  </a:cubicBezTo>
                  <a:lnTo>
                    <a:pt x="894" y="138"/>
                  </a:lnTo>
                  <a:lnTo>
                    <a:pt x="1" y="138"/>
                  </a:lnTo>
                  <a:lnTo>
                    <a:pt x="1" y="5774"/>
                  </a:lnTo>
                  <a:lnTo>
                    <a:pt x="894" y="5774"/>
                  </a:lnTo>
                  <a:lnTo>
                    <a:pt x="894" y="2612"/>
                  </a:lnTo>
                  <a:cubicBezTo>
                    <a:pt x="894" y="2062"/>
                    <a:pt x="1032" y="1650"/>
                    <a:pt x="1376" y="1306"/>
                  </a:cubicBezTo>
                  <a:cubicBezTo>
                    <a:pt x="1651" y="1031"/>
                    <a:pt x="1994" y="825"/>
                    <a:pt x="2475" y="825"/>
                  </a:cubicBezTo>
                  <a:cubicBezTo>
                    <a:pt x="2888" y="825"/>
                    <a:pt x="3163" y="963"/>
                    <a:pt x="3369" y="1238"/>
                  </a:cubicBezTo>
                  <a:cubicBezTo>
                    <a:pt x="3575" y="1513"/>
                    <a:pt x="3644" y="1925"/>
                    <a:pt x="3644" y="2406"/>
                  </a:cubicBezTo>
                  <a:lnTo>
                    <a:pt x="3644" y="5774"/>
                  </a:lnTo>
                  <a:lnTo>
                    <a:pt x="4606" y="5774"/>
                  </a:lnTo>
                  <a:lnTo>
                    <a:pt x="4606" y="2612"/>
                  </a:lnTo>
                  <a:cubicBezTo>
                    <a:pt x="4606" y="2062"/>
                    <a:pt x="4744" y="1650"/>
                    <a:pt x="5019" y="1306"/>
                  </a:cubicBezTo>
                  <a:cubicBezTo>
                    <a:pt x="5294" y="1031"/>
                    <a:pt x="5637" y="825"/>
                    <a:pt x="6119" y="825"/>
                  </a:cubicBezTo>
                  <a:cubicBezTo>
                    <a:pt x="6531" y="825"/>
                    <a:pt x="6806" y="963"/>
                    <a:pt x="7012" y="1238"/>
                  </a:cubicBezTo>
                  <a:cubicBezTo>
                    <a:pt x="7218" y="1513"/>
                    <a:pt x="7287" y="1925"/>
                    <a:pt x="7287" y="2406"/>
                  </a:cubicBezTo>
                  <a:lnTo>
                    <a:pt x="7287" y="5774"/>
                  </a:lnTo>
                  <a:lnTo>
                    <a:pt x="8250" y="5774"/>
                  </a:lnTo>
                  <a:lnTo>
                    <a:pt x="8250" y="2406"/>
                  </a:lnTo>
                  <a:cubicBezTo>
                    <a:pt x="8250" y="1650"/>
                    <a:pt x="8043" y="1031"/>
                    <a:pt x="7768" y="619"/>
                  </a:cubicBezTo>
                  <a:cubicBezTo>
                    <a:pt x="7425" y="207"/>
                    <a:pt x="6944" y="0"/>
                    <a:pt x="6394" y="0"/>
                  </a:cubicBezTo>
                  <a:cubicBezTo>
                    <a:pt x="5981" y="0"/>
                    <a:pt x="5569" y="138"/>
                    <a:pt x="5225" y="344"/>
                  </a:cubicBezTo>
                  <a:cubicBezTo>
                    <a:pt x="4950" y="550"/>
                    <a:pt x="4675" y="825"/>
                    <a:pt x="4400" y="1238"/>
                  </a:cubicBezTo>
                  <a:cubicBezTo>
                    <a:pt x="4263" y="825"/>
                    <a:pt x="4056" y="550"/>
                    <a:pt x="3781" y="344"/>
                  </a:cubicBezTo>
                  <a:cubicBezTo>
                    <a:pt x="3507" y="138"/>
                    <a:pt x="3163" y="0"/>
                    <a:pt x="2750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3"/>
            <p:cNvSpPr/>
            <p:nvPr/>
          </p:nvSpPr>
          <p:spPr>
            <a:xfrm>
              <a:off x="1551025" y="4755550"/>
              <a:ext cx="130650" cy="195925"/>
            </a:xfrm>
            <a:custGeom>
              <a:rect b="b" l="l" r="r" t="t"/>
              <a:pathLst>
                <a:path extrusionOk="0" h="7837" w="5226">
                  <a:moveTo>
                    <a:pt x="2613" y="825"/>
                  </a:moveTo>
                  <a:cubicBezTo>
                    <a:pt x="3163" y="825"/>
                    <a:pt x="3507" y="1100"/>
                    <a:pt x="3782" y="1581"/>
                  </a:cubicBezTo>
                  <a:cubicBezTo>
                    <a:pt x="4057" y="2131"/>
                    <a:pt x="4194" y="2887"/>
                    <a:pt x="4194" y="3918"/>
                  </a:cubicBezTo>
                  <a:cubicBezTo>
                    <a:pt x="4194" y="4950"/>
                    <a:pt x="4057" y="5706"/>
                    <a:pt x="3782" y="6256"/>
                  </a:cubicBezTo>
                  <a:cubicBezTo>
                    <a:pt x="3507" y="6737"/>
                    <a:pt x="3163" y="7012"/>
                    <a:pt x="2613" y="7012"/>
                  </a:cubicBezTo>
                  <a:cubicBezTo>
                    <a:pt x="2063" y="7012"/>
                    <a:pt x="1719" y="6737"/>
                    <a:pt x="1444" y="6256"/>
                  </a:cubicBezTo>
                  <a:cubicBezTo>
                    <a:pt x="1170" y="5706"/>
                    <a:pt x="1032" y="4950"/>
                    <a:pt x="1032" y="3918"/>
                  </a:cubicBezTo>
                  <a:cubicBezTo>
                    <a:pt x="1032" y="2887"/>
                    <a:pt x="1170" y="2131"/>
                    <a:pt x="1444" y="1581"/>
                  </a:cubicBezTo>
                  <a:cubicBezTo>
                    <a:pt x="1719" y="1100"/>
                    <a:pt x="2063" y="825"/>
                    <a:pt x="2613" y="825"/>
                  </a:cubicBezTo>
                  <a:close/>
                  <a:moveTo>
                    <a:pt x="2613" y="0"/>
                  </a:moveTo>
                  <a:cubicBezTo>
                    <a:pt x="1788" y="0"/>
                    <a:pt x="1101" y="344"/>
                    <a:pt x="688" y="1031"/>
                  </a:cubicBezTo>
                  <a:cubicBezTo>
                    <a:pt x="207" y="1650"/>
                    <a:pt x="1" y="2612"/>
                    <a:pt x="1" y="3918"/>
                  </a:cubicBezTo>
                  <a:cubicBezTo>
                    <a:pt x="1" y="5156"/>
                    <a:pt x="207" y="6118"/>
                    <a:pt x="688" y="6806"/>
                  </a:cubicBezTo>
                  <a:cubicBezTo>
                    <a:pt x="1101" y="7493"/>
                    <a:pt x="1788" y="7837"/>
                    <a:pt x="2613" y="7837"/>
                  </a:cubicBezTo>
                  <a:cubicBezTo>
                    <a:pt x="3438" y="7837"/>
                    <a:pt x="4125" y="7493"/>
                    <a:pt x="4538" y="6806"/>
                  </a:cubicBezTo>
                  <a:cubicBezTo>
                    <a:pt x="5019" y="6118"/>
                    <a:pt x="5225" y="5156"/>
                    <a:pt x="5225" y="3918"/>
                  </a:cubicBezTo>
                  <a:cubicBezTo>
                    <a:pt x="5225" y="2612"/>
                    <a:pt x="5019" y="1650"/>
                    <a:pt x="4538" y="1031"/>
                  </a:cubicBezTo>
                  <a:cubicBezTo>
                    <a:pt x="4125" y="344"/>
                    <a:pt x="3438" y="0"/>
                    <a:pt x="2613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3"/>
            <p:cNvSpPr/>
            <p:nvPr/>
          </p:nvSpPr>
          <p:spPr>
            <a:xfrm>
              <a:off x="2601025" y="4758975"/>
              <a:ext cx="111725" cy="187350"/>
            </a:xfrm>
            <a:custGeom>
              <a:rect b="b" l="l" r="r" t="t"/>
              <a:pathLst>
                <a:path extrusionOk="0" h="7494" w="4469">
                  <a:moveTo>
                    <a:pt x="1788" y="1"/>
                  </a:moveTo>
                  <a:lnTo>
                    <a:pt x="1" y="345"/>
                  </a:lnTo>
                  <a:lnTo>
                    <a:pt x="1" y="1307"/>
                  </a:lnTo>
                  <a:lnTo>
                    <a:pt x="1788" y="963"/>
                  </a:lnTo>
                  <a:lnTo>
                    <a:pt x="1788" y="6669"/>
                  </a:lnTo>
                  <a:lnTo>
                    <a:pt x="138" y="6669"/>
                  </a:lnTo>
                  <a:lnTo>
                    <a:pt x="138" y="7493"/>
                  </a:lnTo>
                  <a:lnTo>
                    <a:pt x="4469" y="7493"/>
                  </a:lnTo>
                  <a:lnTo>
                    <a:pt x="4469" y="6669"/>
                  </a:lnTo>
                  <a:lnTo>
                    <a:pt x="2819" y="6669"/>
                  </a:lnTo>
                  <a:lnTo>
                    <a:pt x="2819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3"/>
            <p:cNvSpPr/>
            <p:nvPr/>
          </p:nvSpPr>
          <p:spPr>
            <a:xfrm>
              <a:off x="3630400" y="4755550"/>
              <a:ext cx="118600" cy="190775"/>
            </a:xfrm>
            <a:custGeom>
              <a:rect b="b" l="l" r="r" t="t"/>
              <a:pathLst>
                <a:path extrusionOk="0" h="7631" w="4744">
                  <a:moveTo>
                    <a:pt x="2132" y="0"/>
                  </a:moveTo>
                  <a:cubicBezTo>
                    <a:pt x="1857" y="0"/>
                    <a:pt x="1513" y="69"/>
                    <a:pt x="1169" y="138"/>
                  </a:cubicBezTo>
                  <a:cubicBezTo>
                    <a:pt x="826" y="207"/>
                    <a:pt x="413" y="344"/>
                    <a:pt x="1" y="482"/>
                  </a:cubicBezTo>
                  <a:lnTo>
                    <a:pt x="1" y="1513"/>
                  </a:lnTo>
                  <a:cubicBezTo>
                    <a:pt x="413" y="1306"/>
                    <a:pt x="826" y="1169"/>
                    <a:pt x="1169" y="1031"/>
                  </a:cubicBezTo>
                  <a:cubicBezTo>
                    <a:pt x="1513" y="894"/>
                    <a:pt x="1857" y="894"/>
                    <a:pt x="2200" y="894"/>
                  </a:cubicBezTo>
                  <a:cubicBezTo>
                    <a:pt x="2613" y="894"/>
                    <a:pt x="2957" y="963"/>
                    <a:pt x="3231" y="1238"/>
                  </a:cubicBezTo>
                  <a:cubicBezTo>
                    <a:pt x="3575" y="1513"/>
                    <a:pt x="3713" y="1856"/>
                    <a:pt x="3713" y="2200"/>
                  </a:cubicBezTo>
                  <a:cubicBezTo>
                    <a:pt x="3713" y="2475"/>
                    <a:pt x="3644" y="2750"/>
                    <a:pt x="3506" y="2956"/>
                  </a:cubicBezTo>
                  <a:cubicBezTo>
                    <a:pt x="3369" y="3231"/>
                    <a:pt x="3163" y="3506"/>
                    <a:pt x="2819" y="3918"/>
                  </a:cubicBezTo>
                  <a:cubicBezTo>
                    <a:pt x="2613" y="4125"/>
                    <a:pt x="2200" y="4537"/>
                    <a:pt x="1582" y="5225"/>
                  </a:cubicBezTo>
                  <a:cubicBezTo>
                    <a:pt x="894" y="5843"/>
                    <a:pt x="344" y="6393"/>
                    <a:pt x="1" y="6806"/>
                  </a:cubicBezTo>
                  <a:lnTo>
                    <a:pt x="1" y="7630"/>
                  </a:lnTo>
                  <a:lnTo>
                    <a:pt x="4744" y="7630"/>
                  </a:lnTo>
                  <a:lnTo>
                    <a:pt x="4744" y="6806"/>
                  </a:lnTo>
                  <a:lnTo>
                    <a:pt x="1169" y="6806"/>
                  </a:lnTo>
                  <a:cubicBezTo>
                    <a:pt x="1994" y="5981"/>
                    <a:pt x="2682" y="5293"/>
                    <a:pt x="3094" y="4881"/>
                  </a:cubicBezTo>
                  <a:cubicBezTo>
                    <a:pt x="3575" y="4400"/>
                    <a:pt x="3850" y="4125"/>
                    <a:pt x="3919" y="3987"/>
                  </a:cubicBezTo>
                  <a:cubicBezTo>
                    <a:pt x="4194" y="3644"/>
                    <a:pt x="4400" y="3300"/>
                    <a:pt x="4538" y="3025"/>
                  </a:cubicBezTo>
                  <a:cubicBezTo>
                    <a:pt x="4675" y="2750"/>
                    <a:pt x="4675" y="2475"/>
                    <a:pt x="4675" y="2131"/>
                  </a:cubicBezTo>
                  <a:cubicBezTo>
                    <a:pt x="4675" y="1513"/>
                    <a:pt x="4469" y="963"/>
                    <a:pt x="3988" y="619"/>
                  </a:cubicBezTo>
                  <a:cubicBezTo>
                    <a:pt x="3575" y="207"/>
                    <a:pt x="2957" y="0"/>
                    <a:pt x="2132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3"/>
            <p:cNvSpPr/>
            <p:nvPr/>
          </p:nvSpPr>
          <p:spPr>
            <a:xfrm>
              <a:off x="4668375" y="4755550"/>
              <a:ext cx="123750" cy="195925"/>
            </a:xfrm>
            <a:custGeom>
              <a:rect b="b" l="l" r="r" t="t"/>
              <a:pathLst>
                <a:path extrusionOk="0" h="7837" w="4950">
                  <a:moveTo>
                    <a:pt x="2269" y="0"/>
                  </a:moveTo>
                  <a:cubicBezTo>
                    <a:pt x="1994" y="0"/>
                    <a:pt x="1650" y="69"/>
                    <a:pt x="1306" y="69"/>
                  </a:cubicBezTo>
                  <a:cubicBezTo>
                    <a:pt x="963" y="138"/>
                    <a:pt x="619" y="207"/>
                    <a:pt x="275" y="344"/>
                  </a:cubicBezTo>
                  <a:lnTo>
                    <a:pt x="275" y="1238"/>
                  </a:lnTo>
                  <a:cubicBezTo>
                    <a:pt x="619" y="1100"/>
                    <a:pt x="963" y="1031"/>
                    <a:pt x="1306" y="963"/>
                  </a:cubicBezTo>
                  <a:cubicBezTo>
                    <a:pt x="1581" y="894"/>
                    <a:pt x="1925" y="894"/>
                    <a:pt x="2200" y="894"/>
                  </a:cubicBezTo>
                  <a:cubicBezTo>
                    <a:pt x="2681" y="894"/>
                    <a:pt x="3094" y="963"/>
                    <a:pt x="3369" y="1169"/>
                  </a:cubicBezTo>
                  <a:cubicBezTo>
                    <a:pt x="3644" y="1375"/>
                    <a:pt x="3781" y="1650"/>
                    <a:pt x="3781" y="2063"/>
                  </a:cubicBezTo>
                  <a:cubicBezTo>
                    <a:pt x="3781" y="2475"/>
                    <a:pt x="3644" y="2750"/>
                    <a:pt x="3369" y="2956"/>
                  </a:cubicBezTo>
                  <a:cubicBezTo>
                    <a:pt x="3094" y="3162"/>
                    <a:pt x="2750" y="3231"/>
                    <a:pt x="2200" y="3231"/>
                  </a:cubicBezTo>
                  <a:lnTo>
                    <a:pt x="1306" y="3231"/>
                  </a:lnTo>
                  <a:lnTo>
                    <a:pt x="1306" y="4056"/>
                  </a:lnTo>
                  <a:lnTo>
                    <a:pt x="2200" y="4056"/>
                  </a:lnTo>
                  <a:cubicBezTo>
                    <a:pt x="2750" y="4056"/>
                    <a:pt x="3162" y="4193"/>
                    <a:pt x="3506" y="4468"/>
                  </a:cubicBezTo>
                  <a:cubicBezTo>
                    <a:pt x="3781" y="4675"/>
                    <a:pt x="3987" y="5018"/>
                    <a:pt x="3987" y="5499"/>
                  </a:cubicBezTo>
                  <a:cubicBezTo>
                    <a:pt x="3987" y="5981"/>
                    <a:pt x="3781" y="6324"/>
                    <a:pt x="3437" y="6599"/>
                  </a:cubicBezTo>
                  <a:cubicBezTo>
                    <a:pt x="3094" y="6806"/>
                    <a:pt x="2612" y="6943"/>
                    <a:pt x="1994" y="6943"/>
                  </a:cubicBezTo>
                  <a:cubicBezTo>
                    <a:pt x="1650" y="6943"/>
                    <a:pt x="1306" y="6943"/>
                    <a:pt x="963" y="6806"/>
                  </a:cubicBezTo>
                  <a:cubicBezTo>
                    <a:pt x="619" y="6737"/>
                    <a:pt x="275" y="6599"/>
                    <a:pt x="0" y="6462"/>
                  </a:cubicBezTo>
                  <a:lnTo>
                    <a:pt x="0" y="7424"/>
                  </a:lnTo>
                  <a:cubicBezTo>
                    <a:pt x="344" y="7562"/>
                    <a:pt x="688" y="7630"/>
                    <a:pt x="1031" y="7699"/>
                  </a:cubicBezTo>
                  <a:cubicBezTo>
                    <a:pt x="1375" y="7768"/>
                    <a:pt x="1719" y="7837"/>
                    <a:pt x="1994" y="7837"/>
                  </a:cubicBezTo>
                  <a:cubicBezTo>
                    <a:pt x="2956" y="7837"/>
                    <a:pt x="3712" y="7630"/>
                    <a:pt x="4193" y="7218"/>
                  </a:cubicBezTo>
                  <a:cubicBezTo>
                    <a:pt x="4743" y="6806"/>
                    <a:pt x="4950" y="6256"/>
                    <a:pt x="4950" y="5499"/>
                  </a:cubicBezTo>
                  <a:cubicBezTo>
                    <a:pt x="4950" y="5018"/>
                    <a:pt x="4812" y="4606"/>
                    <a:pt x="4537" y="4262"/>
                  </a:cubicBezTo>
                  <a:cubicBezTo>
                    <a:pt x="4262" y="3918"/>
                    <a:pt x="3919" y="3712"/>
                    <a:pt x="3437" y="3644"/>
                  </a:cubicBezTo>
                  <a:cubicBezTo>
                    <a:pt x="3850" y="3506"/>
                    <a:pt x="4193" y="3300"/>
                    <a:pt x="4400" y="3025"/>
                  </a:cubicBezTo>
                  <a:cubicBezTo>
                    <a:pt x="4675" y="2750"/>
                    <a:pt x="4812" y="2406"/>
                    <a:pt x="4812" y="1994"/>
                  </a:cubicBezTo>
                  <a:cubicBezTo>
                    <a:pt x="4812" y="1375"/>
                    <a:pt x="4537" y="894"/>
                    <a:pt x="4125" y="550"/>
                  </a:cubicBezTo>
                  <a:cubicBezTo>
                    <a:pt x="3644" y="207"/>
                    <a:pt x="3025" y="0"/>
                    <a:pt x="2269" y="0"/>
                  </a:cubicBez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3"/>
            <p:cNvSpPr/>
            <p:nvPr/>
          </p:nvSpPr>
          <p:spPr>
            <a:xfrm>
              <a:off x="5699475" y="4758975"/>
              <a:ext cx="137500" cy="187350"/>
            </a:xfrm>
            <a:custGeom>
              <a:rect b="b" l="l" r="r" t="t"/>
              <a:pathLst>
                <a:path extrusionOk="0" h="7494" w="5500">
                  <a:moveTo>
                    <a:pt x="3437" y="894"/>
                  </a:moveTo>
                  <a:lnTo>
                    <a:pt x="3437" y="4881"/>
                  </a:lnTo>
                  <a:lnTo>
                    <a:pt x="825" y="4881"/>
                  </a:lnTo>
                  <a:lnTo>
                    <a:pt x="3437" y="894"/>
                  </a:lnTo>
                  <a:close/>
                  <a:moveTo>
                    <a:pt x="3162" y="1"/>
                  </a:moveTo>
                  <a:lnTo>
                    <a:pt x="0" y="4744"/>
                  </a:lnTo>
                  <a:lnTo>
                    <a:pt x="0" y="5775"/>
                  </a:lnTo>
                  <a:lnTo>
                    <a:pt x="3437" y="5775"/>
                  </a:lnTo>
                  <a:lnTo>
                    <a:pt x="3437" y="7493"/>
                  </a:lnTo>
                  <a:lnTo>
                    <a:pt x="4399" y="7493"/>
                  </a:lnTo>
                  <a:lnTo>
                    <a:pt x="4399" y="5775"/>
                  </a:lnTo>
                  <a:lnTo>
                    <a:pt x="5499" y="5775"/>
                  </a:lnTo>
                  <a:lnTo>
                    <a:pt x="5499" y="4881"/>
                  </a:lnTo>
                  <a:lnTo>
                    <a:pt x="4399" y="4881"/>
                  </a:lnTo>
                  <a:lnTo>
                    <a:pt x="4399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3"/>
            <p:cNvSpPr/>
            <p:nvPr/>
          </p:nvSpPr>
          <p:spPr>
            <a:xfrm>
              <a:off x="6746025" y="4758975"/>
              <a:ext cx="120325" cy="192500"/>
            </a:xfrm>
            <a:custGeom>
              <a:rect b="b" l="l" r="r" t="t"/>
              <a:pathLst>
                <a:path extrusionOk="0" h="7700" w="4813">
                  <a:moveTo>
                    <a:pt x="275" y="1"/>
                  </a:moveTo>
                  <a:lnTo>
                    <a:pt x="275" y="3781"/>
                  </a:lnTo>
                  <a:cubicBezTo>
                    <a:pt x="550" y="3644"/>
                    <a:pt x="825" y="3575"/>
                    <a:pt x="1100" y="3507"/>
                  </a:cubicBezTo>
                  <a:cubicBezTo>
                    <a:pt x="1375" y="3438"/>
                    <a:pt x="1650" y="3438"/>
                    <a:pt x="1925" y="3438"/>
                  </a:cubicBezTo>
                  <a:cubicBezTo>
                    <a:pt x="2544" y="3438"/>
                    <a:pt x="2956" y="3575"/>
                    <a:pt x="3300" y="3850"/>
                  </a:cubicBezTo>
                  <a:cubicBezTo>
                    <a:pt x="3644" y="4194"/>
                    <a:pt x="3850" y="4606"/>
                    <a:pt x="3850" y="5088"/>
                  </a:cubicBezTo>
                  <a:cubicBezTo>
                    <a:pt x="3850" y="5637"/>
                    <a:pt x="3644" y="6050"/>
                    <a:pt x="3300" y="6394"/>
                  </a:cubicBezTo>
                  <a:cubicBezTo>
                    <a:pt x="2956" y="6669"/>
                    <a:pt x="2544" y="6806"/>
                    <a:pt x="1925" y="6806"/>
                  </a:cubicBezTo>
                  <a:cubicBezTo>
                    <a:pt x="1581" y="6806"/>
                    <a:pt x="1238" y="6806"/>
                    <a:pt x="894" y="6669"/>
                  </a:cubicBezTo>
                  <a:cubicBezTo>
                    <a:pt x="619" y="6600"/>
                    <a:pt x="275" y="6462"/>
                    <a:pt x="0" y="6325"/>
                  </a:cubicBezTo>
                  <a:lnTo>
                    <a:pt x="0" y="7356"/>
                  </a:lnTo>
                  <a:cubicBezTo>
                    <a:pt x="344" y="7425"/>
                    <a:pt x="688" y="7562"/>
                    <a:pt x="963" y="7562"/>
                  </a:cubicBezTo>
                  <a:cubicBezTo>
                    <a:pt x="1306" y="7631"/>
                    <a:pt x="1650" y="7700"/>
                    <a:pt x="1994" y="7700"/>
                  </a:cubicBezTo>
                  <a:cubicBezTo>
                    <a:pt x="2887" y="7700"/>
                    <a:pt x="3575" y="7425"/>
                    <a:pt x="4125" y="7012"/>
                  </a:cubicBezTo>
                  <a:cubicBezTo>
                    <a:pt x="4606" y="6531"/>
                    <a:pt x="4812" y="5912"/>
                    <a:pt x="4812" y="5088"/>
                  </a:cubicBezTo>
                  <a:cubicBezTo>
                    <a:pt x="4812" y="4331"/>
                    <a:pt x="4606" y="3713"/>
                    <a:pt x="4125" y="3232"/>
                  </a:cubicBezTo>
                  <a:cubicBezTo>
                    <a:pt x="3644" y="2819"/>
                    <a:pt x="2956" y="2544"/>
                    <a:pt x="2131" y="2544"/>
                  </a:cubicBezTo>
                  <a:cubicBezTo>
                    <a:pt x="1994" y="2544"/>
                    <a:pt x="1788" y="2544"/>
                    <a:pt x="1650" y="2613"/>
                  </a:cubicBezTo>
                  <a:cubicBezTo>
                    <a:pt x="1513" y="2613"/>
                    <a:pt x="1375" y="2682"/>
                    <a:pt x="1238" y="2682"/>
                  </a:cubicBezTo>
                  <a:lnTo>
                    <a:pt x="1238" y="894"/>
                  </a:lnTo>
                  <a:lnTo>
                    <a:pt x="4262" y="894"/>
                  </a:lnTo>
                  <a:lnTo>
                    <a:pt x="4262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3"/>
            <p:cNvSpPr/>
            <p:nvPr/>
          </p:nvSpPr>
          <p:spPr>
            <a:xfrm>
              <a:off x="7141275" y="4758975"/>
              <a:ext cx="122025" cy="192500"/>
            </a:xfrm>
            <a:custGeom>
              <a:rect b="b" l="l" r="r" t="t"/>
              <a:pathLst>
                <a:path extrusionOk="0" h="7700" w="4881">
                  <a:moveTo>
                    <a:pt x="344" y="1"/>
                  </a:moveTo>
                  <a:lnTo>
                    <a:pt x="344" y="3781"/>
                  </a:lnTo>
                  <a:cubicBezTo>
                    <a:pt x="619" y="3644"/>
                    <a:pt x="894" y="3575"/>
                    <a:pt x="1169" y="3507"/>
                  </a:cubicBezTo>
                  <a:cubicBezTo>
                    <a:pt x="1444" y="3438"/>
                    <a:pt x="1719" y="3438"/>
                    <a:pt x="1994" y="3438"/>
                  </a:cubicBezTo>
                  <a:cubicBezTo>
                    <a:pt x="2544" y="3438"/>
                    <a:pt x="3025" y="3575"/>
                    <a:pt x="3369" y="3850"/>
                  </a:cubicBezTo>
                  <a:cubicBezTo>
                    <a:pt x="3712" y="4194"/>
                    <a:pt x="3850" y="4606"/>
                    <a:pt x="3850" y="5088"/>
                  </a:cubicBezTo>
                  <a:cubicBezTo>
                    <a:pt x="3850" y="5637"/>
                    <a:pt x="3712" y="6050"/>
                    <a:pt x="3369" y="6394"/>
                  </a:cubicBezTo>
                  <a:cubicBezTo>
                    <a:pt x="3025" y="6669"/>
                    <a:pt x="2544" y="6806"/>
                    <a:pt x="1994" y="6806"/>
                  </a:cubicBezTo>
                  <a:cubicBezTo>
                    <a:pt x="1581" y="6806"/>
                    <a:pt x="1238" y="6806"/>
                    <a:pt x="963" y="6669"/>
                  </a:cubicBezTo>
                  <a:cubicBezTo>
                    <a:pt x="619" y="6600"/>
                    <a:pt x="344" y="6462"/>
                    <a:pt x="0" y="6325"/>
                  </a:cubicBezTo>
                  <a:lnTo>
                    <a:pt x="0" y="7356"/>
                  </a:lnTo>
                  <a:cubicBezTo>
                    <a:pt x="344" y="7425"/>
                    <a:pt x="688" y="7562"/>
                    <a:pt x="1032" y="7562"/>
                  </a:cubicBezTo>
                  <a:cubicBezTo>
                    <a:pt x="1375" y="7631"/>
                    <a:pt x="1650" y="7700"/>
                    <a:pt x="1994" y="7700"/>
                  </a:cubicBezTo>
                  <a:cubicBezTo>
                    <a:pt x="2888" y="7700"/>
                    <a:pt x="3644" y="7425"/>
                    <a:pt x="4125" y="7012"/>
                  </a:cubicBezTo>
                  <a:cubicBezTo>
                    <a:pt x="4606" y="6531"/>
                    <a:pt x="4881" y="5912"/>
                    <a:pt x="4881" y="5088"/>
                  </a:cubicBezTo>
                  <a:cubicBezTo>
                    <a:pt x="4881" y="4331"/>
                    <a:pt x="4606" y="3713"/>
                    <a:pt x="4125" y="3232"/>
                  </a:cubicBezTo>
                  <a:cubicBezTo>
                    <a:pt x="3644" y="2819"/>
                    <a:pt x="2956" y="2544"/>
                    <a:pt x="2131" y="2544"/>
                  </a:cubicBezTo>
                  <a:cubicBezTo>
                    <a:pt x="1994" y="2544"/>
                    <a:pt x="1856" y="2544"/>
                    <a:pt x="1719" y="2613"/>
                  </a:cubicBezTo>
                  <a:cubicBezTo>
                    <a:pt x="1581" y="2613"/>
                    <a:pt x="1444" y="2682"/>
                    <a:pt x="1238" y="2682"/>
                  </a:cubicBezTo>
                  <a:lnTo>
                    <a:pt x="1238" y="894"/>
                  </a:lnTo>
                  <a:lnTo>
                    <a:pt x="4331" y="894"/>
                  </a:lnTo>
                  <a:lnTo>
                    <a:pt x="43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3"/>
            <p:cNvSpPr/>
            <p:nvPr/>
          </p:nvSpPr>
          <p:spPr>
            <a:xfrm>
              <a:off x="7313125" y="4915375"/>
              <a:ext cx="27525" cy="30950"/>
            </a:xfrm>
            <a:custGeom>
              <a:rect b="b" l="l" r="r" t="t"/>
              <a:pathLst>
                <a:path extrusionOk="0" h="1238" w="1101">
                  <a:moveTo>
                    <a:pt x="0" y="0"/>
                  </a:moveTo>
                  <a:lnTo>
                    <a:pt x="0" y="1237"/>
                  </a:lnTo>
                  <a:lnTo>
                    <a:pt x="1100" y="1237"/>
                  </a:lnTo>
                  <a:lnTo>
                    <a:pt x="1100" y="0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3"/>
            <p:cNvSpPr/>
            <p:nvPr/>
          </p:nvSpPr>
          <p:spPr>
            <a:xfrm>
              <a:off x="7387025" y="4758975"/>
              <a:ext cx="122025" cy="192500"/>
            </a:xfrm>
            <a:custGeom>
              <a:rect b="b" l="l" r="r" t="t"/>
              <a:pathLst>
                <a:path extrusionOk="0" h="7700" w="4881">
                  <a:moveTo>
                    <a:pt x="344" y="1"/>
                  </a:moveTo>
                  <a:lnTo>
                    <a:pt x="344" y="3781"/>
                  </a:lnTo>
                  <a:cubicBezTo>
                    <a:pt x="619" y="3644"/>
                    <a:pt x="894" y="3575"/>
                    <a:pt x="1169" y="3507"/>
                  </a:cubicBezTo>
                  <a:cubicBezTo>
                    <a:pt x="1444" y="3438"/>
                    <a:pt x="1719" y="3438"/>
                    <a:pt x="1994" y="3438"/>
                  </a:cubicBezTo>
                  <a:cubicBezTo>
                    <a:pt x="2544" y="3438"/>
                    <a:pt x="3025" y="3575"/>
                    <a:pt x="3368" y="3850"/>
                  </a:cubicBezTo>
                  <a:cubicBezTo>
                    <a:pt x="3712" y="4194"/>
                    <a:pt x="3850" y="4606"/>
                    <a:pt x="3850" y="5088"/>
                  </a:cubicBezTo>
                  <a:cubicBezTo>
                    <a:pt x="3850" y="5637"/>
                    <a:pt x="3712" y="6050"/>
                    <a:pt x="3368" y="6394"/>
                  </a:cubicBezTo>
                  <a:cubicBezTo>
                    <a:pt x="3025" y="6669"/>
                    <a:pt x="2544" y="6806"/>
                    <a:pt x="1994" y="6806"/>
                  </a:cubicBezTo>
                  <a:cubicBezTo>
                    <a:pt x="1650" y="6806"/>
                    <a:pt x="1306" y="6806"/>
                    <a:pt x="963" y="6669"/>
                  </a:cubicBezTo>
                  <a:cubicBezTo>
                    <a:pt x="619" y="6600"/>
                    <a:pt x="344" y="6462"/>
                    <a:pt x="0" y="6325"/>
                  </a:cubicBezTo>
                  <a:lnTo>
                    <a:pt x="0" y="7356"/>
                  </a:lnTo>
                  <a:cubicBezTo>
                    <a:pt x="413" y="7425"/>
                    <a:pt x="688" y="7562"/>
                    <a:pt x="1031" y="7562"/>
                  </a:cubicBezTo>
                  <a:cubicBezTo>
                    <a:pt x="1375" y="7631"/>
                    <a:pt x="1719" y="7700"/>
                    <a:pt x="1994" y="7700"/>
                  </a:cubicBezTo>
                  <a:cubicBezTo>
                    <a:pt x="2956" y="7700"/>
                    <a:pt x="3643" y="7425"/>
                    <a:pt x="4125" y="7012"/>
                  </a:cubicBezTo>
                  <a:cubicBezTo>
                    <a:pt x="4675" y="6531"/>
                    <a:pt x="4881" y="5912"/>
                    <a:pt x="4881" y="5088"/>
                  </a:cubicBezTo>
                  <a:cubicBezTo>
                    <a:pt x="4881" y="4331"/>
                    <a:pt x="4675" y="3713"/>
                    <a:pt x="4193" y="3232"/>
                  </a:cubicBezTo>
                  <a:cubicBezTo>
                    <a:pt x="3643" y="2819"/>
                    <a:pt x="3025" y="2544"/>
                    <a:pt x="2200" y="2544"/>
                  </a:cubicBezTo>
                  <a:cubicBezTo>
                    <a:pt x="1994" y="2544"/>
                    <a:pt x="1856" y="2544"/>
                    <a:pt x="1719" y="2613"/>
                  </a:cubicBezTo>
                  <a:cubicBezTo>
                    <a:pt x="1581" y="2613"/>
                    <a:pt x="1444" y="2682"/>
                    <a:pt x="1306" y="2682"/>
                  </a:cubicBezTo>
                  <a:lnTo>
                    <a:pt x="1306" y="894"/>
                  </a:lnTo>
                  <a:lnTo>
                    <a:pt x="4331" y="894"/>
                  </a:lnTo>
                  <a:lnTo>
                    <a:pt x="4331" y="1"/>
                  </a:lnTo>
                  <a:close/>
                </a:path>
              </a:pathLst>
            </a:custGeom>
            <a:solidFill>
              <a:srgbClr val="3231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3"/>
            <p:cNvSpPr/>
            <p:nvPr/>
          </p:nvSpPr>
          <p:spPr>
            <a:xfrm>
              <a:off x="1097350" y="4530425"/>
              <a:ext cx="6229550" cy="25"/>
            </a:xfrm>
            <a:custGeom>
              <a:rect b="b" l="l" r="r" t="t"/>
              <a:pathLst>
                <a:path extrusionOk="0" h="1" w="249182">
                  <a:moveTo>
                    <a:pt x="1" y="1"/>
                  </a:moveTo>
                  <a:lnTo>
                    <a:pt x="249181" y="1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3"/>
            <p:cNvSpPr/>
            <p:nvPr/>
          </p:nvSpPr>
          <p:spPr>
            <a:xfrm>
              <a:off x="1097350" y="4530425"/>
              <a:ext cx="6229550" cy="25"/>
            </a:xfrm>
            <a:custGeom>
              <a:rect b="b" l="l" r="r" t="t"/>
              <a:pathLst>
                <a:path extrusionOk="0" fill="none" h="1" w="249182">
                  <a:moveTo>
                    <a:pt x="1" y="1"/>
                  </a:moveTo>
                  <a:lnTo>
                    <a:pt x="249181" y="1"/>
                  </a:lnTo>
                </a:path>
              </a:pathLst>
            </a:custGeom>
            <a:noFill/>
            <a:ln cap="flat" cmpd="sng" w="22350">
              <a:solidFill>
                <a:srgbClr val="CCCCCC"/>
              </a:solidFill>
              <a:prstDash val="solid"/>
              <a:miter lim="6873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0" name="Google Shape;1540;p33"/>
          <p:cNvSpPr txBox="1"/>
          <p:nvPr/>
        </p:nvSpPr>
        <p:spPr>
          <a:xfrm>
            <a:off x="1326323" y="436375"/>
            <a:ext cx="14865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Train/Test Loss</a:t>
            </a:r>
            <a:endParaRPr/>
          </a:p>
        </p:txBody>
      </p:sp>
      <p:sp>
        <p:nvSpPr>
          <p:cNvPr id="1541" name="Google Shape;1541;p33"/>
          <p:cNvSpPr txBox="1"/>
          <p:nvPr/>
        </p:nvSpPr>
        <p:spPr>
          <a:xfrm>
            <a:off x="1095375" y="2716150"/>
            <a:ext cx="1580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Train/Test RMSE</a:t>
            </a:r>
            <a:endParaRPr/>
          </a:p>
        </p:txBody>
      </p:sp>
      <p:sp>
        <p:nvSpPr>
          <p:cNvPr id="1542" name="Google Shape;1542;p33"/>
          <p:cNvSpPr txBox="1"/>
          <p:nvPr/>
        </p:nvSpPr>
        <p:spPr>
          <a:xfrm>
            <a:off x="1537024" y="2323525"/>
            <a:ext cx="7050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Epoch</a:t>
            </a:r>
            <a:endParaRPr sz="1000"/>
          </a:p>
        </p:txBody>
      </p:sp>
      <p:sp>
        <p:nvSpPr>
          <p:cNvPr id="1543" name="Google Shape;1543;p33"/>
          <p:cNvSpPr txBox="1"/>
          <p:nvPr/>
        </p:nvSpPr>
        <p:spPr>
          <a:xfrm>
            <a:off x="1585872" y="4554500"/>
            <a:ext cx="599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Epoch</a:t>
            </a:r>
            <a:endParaRPr sz="1000"/>
          </a:p>
        </p:txBody>
      </p:sp>
      <p:sp>
        <p:nvSpPr>
          <p:cNvPr id="1544" name="Google Shape;1544;p33"/>
          <p:cNvSpPr txBox="1"/>
          <p:nvPr/>
        </p:nvSpPr>
        <p:spPr>
          <a:xfrm>
            <a:off x="271250" y="3617050"/>
            <a:ext cx="599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RMSE</a:t>
            </a:r>
            <a:endParaRPr sz="1000"/>
          </a:p>
        </p:txBody>
      </p:sp>
      <p:sp>
        <p:nvSpPr>
          <p:cNvPr id="1545" name="Google Shape;1545;p33"/>
          <p:cNvSpPr txBox="1"/>
          <p:nvPr/>
        </p:nvSpPr>
        <p:spPr>
          <a:xfrm>
            <a:off x="332675" y="1369400"/>
            <a:ext cx="4584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Loss</a:t>
            </a:r>
            <a:endParaRPr sz="1000"/>
          </a:p>
        </p:txBody>
      </p:sp>
      <p:sp>
        <p:nvSpPr>
          <p:cNvPr id="1546" name="Google Shape;1546;p33"/>
          <p:cNvSpPr txBox="1"/>
          <p:nvPr/>
        </p:nvSpPr>
        <p:spPr>
          <a:xfrm>
            <a:off x="4843250" y="2126800"/>
            <a:ext cx="38877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Other hyperparameters searched:</a:t>
            </a:r>
            <a:endParaRPr/>
          </a:p>
        </p:txBody>
      </p:sp>
      <p:sp>
        <p:nvSpPr>
          <p:cNvPr id="1547" name="Google Shape;1547;p33"/>
          <p:cNvSpPr txBox="1"/>
          <p:nvPr/>
        </p:nvSpPr>
        <p:spPr>
          <a:xfrm>
            <a:off x="3513450" y="271100"/>
            <a:ext cx="3431700" cy="14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Model hyperparameters: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K-inflation: 10%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1024 Dense Units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 Input Images @ t=0, -30 min, -60 min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 Conv3D, 5 Conv2D layers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34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553" name="Google Shape;1553;p34"/>
          <p:cNvSpPr txBox="1"/>
          <p:nvPr>
            <p:ph idx="2" type="body"/>
          </p:nvPr>
        </p:nvSpPr>
        <p:spPr>
          <a:xfrm>
            <a:off x="334900" y="816231"/>
            <a:ext cx="4320900" cy="3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Best model : 3D-CNN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work :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Hyperparameter tuning with Orion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Include image interpolation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Weather API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Other models (ResNet, etc.)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54" name="Google Shape;155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5800" y="608815"/>
            <a:ext cx="4183399" cy="372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Description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236425" y="872150"/>
            <a:ext cx="4627500" cy="36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With the surge of perturbations that climate change has brought in the last years, the need for energy diversification has risen. </a:t>
            </a:r>
            <a:endParaRPr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Better solar irradiance forecasting would ensure efficient management of photovoltaic energy, i.e storing energy while in maximum solar irradiance.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    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4300" y="950150"/>
            <a:ext cx="3565452" cy="237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Description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236425" y="872154"/>
            <a:ext cx="8558700" cy="21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Solar Irradiance : </a:t>
            </a:r>
            <a:r>
              <a:rPr lang="en-GB">
                <a:solidFill>
                  <a:srgbClr val="0B0080"/>
                </a:solidFill>
                <a:highlight>
                  <a:schemeClr val="lt1"/>
                </a:highlight>
                <a:uFill>
                  <a:noFill/>
                </a:uFill>
                <a:hlinkClick r:id="rId3"/>
              </a:rPr>
              <a:t>power</a:t>
            </a:r>
            <a:r>
              <a:rPr lang="en-GB">
                <a:solidFill>
                  <a:srgbClr val="222222"/>
                </a:solidFill>
                <a:highlight>
                  <a:schemeClr val="lt1"/>
                </a:highlight>
              </a:rPr>
              <a:t> per unit area (watt per square meter, W/m</a:t>
            </a:r>
            <a:r>
              <a:rPr baseline="30000" lang="en-GB">
                <a:solidFill>
                  <a:srgbClr val="222222"/>
                </a:solidFill>
                <a:highlight>
                  <a:schemeClr val="lt1"/>
                </a:highlight>
              </a:rPr>
              <a:t>2</a:t>
            </a:r>
            <a:r>
              <a:rPr lang="en-GB">
                <a:solidFill>
                  <a:srgbClr val="222222"/>
                </a:solidFill>
                <a:highlight>
                  <a:schemeClr val="lt1"/>
                </a:highlight>
              </a:rPr>
              <a:t>), received from the </a:t>
            </a:r>
            <a:r>
              <a:rPr lang="en-GB">
                <a:solidFill>
                  <a:srgbClr val="0B0080"/>
                </a:solidFill>
                <a:highlight>
                  <a:schemeClr val="lt1"/>
                </a:highlight>
                <a:uFill>
                  <a:noFill/>
                </a:uFill>
                <a:hlinkClick r:id="rId4"/>
              </a:rPr>
              <a:t>Sun</a:t>
            </a:r>
            <a:r>
              <a:rPr lang="en-GB">
                <a:solidFill>
                  <a:srgbClr val="222222"/>
                </a:solidFill>
                <a:highlight>
                  <a:schemeClr val="lt1"/>
                </a:highlight>
              </a:rPr>
              <a:t> in the form of </a:t>
            </a:r>
            <a:r>
              <a:rPr lang="en-GB">
                <a:solidFill>
                  <a:srgbClr val="0B0080"/>
                </a:solidFill>
                <a:highlight>
                  <a:schemeClr val="lt1"/>
                </a:highlight>
                <a:uFill>
                  <a:noFill/>
                </a:uFill>
                <a:hlinkClick r:id="rId5"/>
              </a:rPr>
              <a:t>electromagnetic radiation</a:t>
            </a:r>
            <a:r>
              <a:rPr lang="en-GB">
                <a:solidFill>
                  <a:schemeClr val="dk1"/>
                </a:solidFill>
              </a:rPr>
              <a:t>” - </a:t>
            </a:r>
            <a:r>
              <a:rPr lang="en-GB" u="sng">
                <a:solidFill>
                  <a:srgbClr val="0563C1"/>
                </a:solidFill>
                <a:hlinkClick r:id="rId6"/>
              </a:rPr>
              <a:t>Wikipedia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Using satellite imagery and other metadata such as datetime, station ID, etc., predict GHI values up to 6 hours in the future at specific points on the map.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T = T</a:t>
            </a:r>
            <a:r>
              <a:rPr b="1" baseline="-25000" lang="en-GB">
                <a:solidFill>
                  <a:schemeClr val="dk1"/>
                </a:solidFill>
              </a:rPr>
              <a:t>0</a:t>
            </a:r>
            <a:r>
              <a:rPr b="1" lang="en-GB">
                <a:solidFill>
                  <a:schemeClr val="dk1"/>
                </a:solidFill>
              </a:rPr>
              <a:t>,     T = T</a:t>
            </a:r>
            <a:r>
              <a:rPr b="1" baseline="-25000" lang="en-GB">
                <a:solidFill>
                  <a:schemeClr val="dk1"/>
                </a:solidFill>
              </a:rPr>
              <a:t>0</a:t>
            </a:r>
            <a:r>
              <a:rPr b="1" lang="en-GB">
                <a:solidFill>
                  <a:schemeClr val="dk1"/>
                </a:solidFill>
              </a:rPr>
              <a:t>+ 1h,     T = T</a:t>
            </a:r>
            <a:r>
              <a:rPr b="1" baseline="-25000" lang="en-GB">
                <a:solidFill>
                  <a:schemeClr val="dk1"/>
                </a:solidFill>
              </a:rPr>
              <a:t>0</a:t>
            </a:r>
            <a:r>
              <a:rPr b="1" lang="en-GB">
                <a:solidFill>
                  <a:schemeClr val="dk1"/>
                </a:solidFill>
              </a:rPr>
              <a:t>+ 3h,     T = T</a:t>
            </a:r>
            <a:r>
              <a:rPr b="1" baseline="-25000" lang="en-GB">
                <a:solidFill>
                  <a:schemeClr val="dk1"/>
                </a:solidFill>
              </a:rPr>
              <a:t>0</a:t>
            </a:r>
            <a:r>
              <a:rPr b="1" lang="en-GB">
                <a:solidFill>
                  <a:schemeClr val="dk1"/>
                </a:solidFill>
              </a:rPr>
              <a:t>+ 6h.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83913" y="2891750"/>
            <a:ext cx="2466975" cy="18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/>
          <p:nvPr/>
        </p:nvSpPr>
        <p:spPr>
          <a:xfrm>
            <a:off x="3035681" y="3847729"/>
            <a:ext cx="1791600" cy="10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FFFF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/>
          <p:nvPr/>
        </p:nvSpPr>
        <p:spPr>
          <a:xfrm>
            <a:off x="2770114" y="3808579"/>
            <a:ext cx="195600" cy="187800"/>
          </a:xfrm>
          <a:prstGeom prst="flowChartSummingJunction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91" name="Google Shape;91;p18"/>
          <p:cNvSpPr/>
          <p:nvPr/>
        </p:nvSpPr>
        <p:spPr>
          <a:xfrm>
            <a:off x="4897225" y="3099150"/>
            <a:ext cx="3223500" cy="14295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/>
        </p:nvSpPr>
        <p:spPr>
          <a:xfrm>
            <a:off x="5020925" y="3099150"/>
            <a:ext cx="2543700" cy="15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GHI values: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</a:t>
            </a:r>
            <a:r>
              <a:rPr baseline="-25000" lang="en-GB"/>
              <a:t>0</a:t>
            </a:r>
            <a:r>
              <a:rPr lang="en-GB"/>
              <a:t> = 433.2 W/m</a:t>
            </a:r>
            <a:r>
              <a:rPr baseline="30000" lang="en-GB"/>
              <a:t>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</a:t>
            </a:r>
            <a:r>
              <a:rPr baseline="-25000" lang="en-GB"/>
              <a:t>0</a:t>
            </a:r>
            <a:r>
              <a:rPr lang="en-GB"/>
              <a:t>+ 1h = 443.5 W/m</a:t>
            </a:r>
            <a:r>
              <a:rPr baseline="30000" lang="en-GB"/>
              <a:t>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</a:t>
            </a:r>
            <a:r>
              <a:rPr baseline="-25000" lang="en-GB"/>
              <a:t>0</a:t>
            </a:r>
            <a:r>
              <a:rPr lang="en-GB"/>
              <a:t>+ 3h = 263.1 W/m</a:t>
            </a:r>
            <a:r>
              <a:rPr baseline="30000" lang="en-GB"/>
              <a:t>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</a:t>
            </a:r>
            <a:r>
              <a:rPr baseline="-25000" lang="en-GB"/>
              <a:t>0</a:t>
            </a:r>
            <a:r>
              <a:rPr lang="en-GB"/>
              <a:t>+ 6h =  -3.2 W/m</a:t>
            </a:r>
            <a:r>
              <a:rPr baseline="30000" lang="en-GB"/>
              <a:t>2</a:t>
            </a:r>
            <a:endParaRPr baseline="30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2946200" y="2830875"/>
            <a:ext cx="4785000" cy="7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 Ingestion/Preprocessing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Dealing with NaNs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550" y="995365"/>
            <a:ext cx="3667125" cy="315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/>
          <p:nvPr/>
        </p:nvSpPr>
        <p:spPr>
          <a:xfrm>
            <a:off x="5087600" y="1243950"/>
            <a:ext cx="3214800" cy="28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Even though hdf5_path has less NaN we should only consider dataframe observations where the ncdf_path is not null.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236425" y="727323"/>
            <a:ext cx="85041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We interpolated missing GHIs using a linear interpolation based on the previous and next occurrence of valid data.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0" name="Google Shape;110;p21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Dealing with NaNs</a:t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750" y="1667775"/>
            <a:ext cx="4082901" cy="2722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/>
          <p:nvPr/>
        </p:nvSpPr>
        <p:spPr>
          <a:xfrm>
            <a:off x="4375463" y="2725500"/>
            <a:ext cx="587100" cy="34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7375" y="1667775"/>
            <a:ext cx="3910175" cy="272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236425" y="727323"/>
            <a:ext cx="85041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We interpolated missing GHIs using a mean interpolation based on the previous and next day of valid data.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" name="Google Shape;119;p22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Dealing with NaNs</a:t>
            </a: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4278450" y="2666450"/>
            <a:ext cx="587100" cy="34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1219" y="1226612"/>
            <a:ext cx="3289381" cy="1629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1225" y="3015951"/>
            <a:ext cx="3327716" cy="16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3249" y="1933575"/>
            <a:ext cx="3663226" cy="181526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/>
          <p:nvPr/>
        </p:nvSpPr>
        <p:spPr>
          <a:xfrm>
            <a:off x="5665775" y="1320375"/>
            <a:ext cx="1290600" cy="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Linear interpolation</a:t>
            </a:r>
            <a:endParaRPr sz="800"/>
          </a:p>
        </p:txBody>
      </p:sp>
      <p:sp>
        <p:nvSpPr>
          <p:cNvPr id="125" name="Google Shape;125;p22"/>
          <p:cNvSpPr txBox="1"/>
          <p:nvPr/>
        </p:nvSpPr>
        <p:spPr>
          <a:xfrm>
            <a:off x="5665775" y="3333250"/>
            <a:ext cx="1822800" cy="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Mean</a:t>
            </a:r>
            <a:r>
              <a:rPr lang="en-GB" sz="800"/>
              <a:t> interpolation</a:t>
            </a:r>
            <a:endParaRPr sz="800"/>
          </a:p>
        </p:txBody>
      </p:sp>
      <p:sp>
        <p:nvSpPr>
          <p:cNvPr id="126" name="Google Shape;126;p22"/>
          <p:cNvSpPr txBox="1"/>
          <p:nvPr/>
        </p:nvSpPr>
        <p:spPr>
          <a:xfrm>
            <a:off x="986999" y="3656200"/>
            <a:ext cx="2580000" cy="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Several missing hours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236425" y="727323"/>
            <a:ext cx="85041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We experienced with interpolating missing images by using a linear interpolation pixels-wise from previous and next available images: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2" name="Google Shape;132;p23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Dealing with missing images</a:t>
            </a:r>
            <a:endParaRPr/>
          </a:p>
        </p:txBody>
      </p:sp>
      <p:sp>
        <p:nvSpPr>
          <p:cNvPr id="133" name="Google Shape;133;p23"/>
          <p:cNvSpPr/>
          <p:nvPr/>
        </p:nvSpPr>
        <p:spPr>
          <a:xfrm>
            <a:off x="3872958" y="2877200"/>
            <a:ext cx="955200" cy="34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750" y="1417625"/>
            <a:ext cx="3368250" cy="145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/>
        </p:nvSpPr>
        <p:spPr>
          <a:xfrm>
            <a:off x="650775" y="2766925"/>
            <a:ext cx="25422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Previous image</a:t>
            </a: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750" y="3217550"/>
            <a:ext cx="3368250" cy="145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650775" y="4564125"/>
            <a:ext cx="25422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</a:t>
            </a:r>
            <a:r>
              <a:rPr lang="en-GB"/>
              <a:t> image</a:t>
            </a:r>
            <a:endParaRPr/>
          </a:p>
        </p:txBody>
      </p:sp>
      <p:sp>
        <p:nvSpPr>
          <p:cNvPr id="138" name="Google Shape;138;p23"/>
          <p:cNvSpPr txBox="1"/>
          <p:nvPr/>
        </p:nvSpPr>
        <p:spPr>
          <a:xfrm>
            <a:off x="3463750" y="2319025"/>
            <a:ext cx="17736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Interpolate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missing</a:t>
            </a:r>
            <a:r>
              <a:rPr lang="en-GB"/>
              <a:t> image</a:t>
            </a:r>
            <a:endParaRPr/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7725" y="2184875"/>
            <a:ext cx="3720000" cy="16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/>
        </p:nvSpPr>
        <p:spPr>
          <a:xfrm>
            <a:off x="5736625" y="3723388"/>
            <a:ext cx="25422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Interpolated</a:t>
            </a:r>
            <a:r>
              <a:rPr lang="en-GB"/>
              <a:t> image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237744" y="91440"/>
            <a:ext cx="88239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Cropping Strategy</a:t>
            </a:r>
            <a:endParaRPr/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236425" y="872144"/>
            <a:ext cx="4320900" cy="3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How many pixels to keep?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Over how many pixels a cloud can travel in 6 hours?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½ Ideal image size =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6 hours * Cloud speed km/hr * pixels/km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7" name="Google Shape;147;p24"/>
          <p:cNvSpPr txBox="1"/>
          <p:nvPr>
            <p:ph idx="2" type="body"/>
          </p:nvPr>
        </p:nvSpPr>
        <p:spPr>
          <a:xfrm>
            <a:off x="4737625" y="872131"/>
            <a:ext cx="4320900" cy="3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Average cloud speed: 64km/hr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Max cloud speed: 160km/hr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GOES-13 Pixel density: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16km/px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Image sizes: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Average case: 48 pixels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Worst case: 120 pixels</a:t>
            </a: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71753" l="0" r="88547" t="0"/>
          <a:stretch/>
        </p:blipFill>
        <p:spPr>
          <a:xfrm>
            <a:off x="3984100" y="91450"/>
            <a:ext cx="426026" cy="45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4"/>
          <p:cNvPicPr preferRelativeResize="0"/>
          <p:nvPr/>
        </p:nvPicPr>
        <p:blipFill rotWithShape="1">
          <a:blip r:embed="rId3">
            <a:alphaModFix/>
          </a:blip>
          <a:srcRect b="49662" l="0" r="77135" t="0"/>
          <a:stretch/>
        </p:blipFill>
        <p:spPr>
          <a:xfrm>
            <a:off x="4572000" y="91450"/>
            <a:ext cx="850549" cy="811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 rotWithShape="1">
          <a:blip r:embed="rId3">
            <a:alphaModFix/>
          </a:blip>
          <a:srcRect b="23937" l="0" r="63094" t="0"/>
          <a:stretch/>
        </p:blipFill>
        <p:spPr>
          <a:xfrm>
            <a:off x="5584425" y="91450"/>
            <a:ext cx="1372875" cy="122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